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Lst>
  <p:notesMasterIdLst>
    <p:notesMasterId r:id="rId38"/>
  </p:notesMasterIdLst>
  <p:sldIdLst>
    <p:sldId id="266"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26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4FC704B-333F-BD43-A579-4B217A01F8AA}">
          <p14:sldIdLst>
            <p14:sldId id="266"/>
          </p14:sldIdLst>
        </p14:section>
        <p14:section name="What is AI?" id="{5A067544-CF56-FA47-8457-A44165589A90}">
          <p14:sldIdLst>
            <p14:sldId id="274"/>
            <p14:sldId id="275"/>
            <p14:sldId id="276"/>
            <p14:sldId id="277"/>
          </p14:sldIdLst>
        </p14:section>
        <p14:section name="AI examples" id="{B6CC1D9A-350C-784C-AFF7-6935884F4A91}">
          <p14:sldIdLst>
            <p14:sldId id="278"/>
            <p14:sldId id="279"/>
            <p14:sldId id="280"/>
            <p14:sldId id="281"/>
            <p14:sldId id="282"/>
          </p14:sldIdLst>
        </p14:section>
        <p14:section name="AI and Samsung Solve for Tomorrow" id="{D7683BB0-2F63-4E47-8A94-8E4063D9132F}">
          <p14:sldIdLst>
            <p14:sldId id="283"/>
            <p14:sldId id="284"/>
          </p14:sldIdLst>
        </p14:section>
        <p14:section name="AI tips" id="{374D137F-B0F3-3945-8731-DCFAEBD1D4EB}">
          <p14:sldIdLst>
            <p14:sldId id="285"/>
            <p14:sldId id="286"/>
            <p14:sldId id="287"/>
            <p14:sldId id="288"/>
            <p14:sldId id="289"/>
            <p14:sldId id="290"/>
            <p14:sldId id="291"/>
          </p14:sldIdLst>
        </p14:section>
        <p14:section name="AI  practice" id="{EC02CE27-1603-CA4A-9CBE-8A588E646D71}">
          <p14:sldIdLst>
            <p14:sldId id="292"/>
            <p14:sldId id="293"/>
            <p14:sldId id="294"/>
            <p14:sldId id="295"/>
            <p14:sldId id="296"/>
          </p14:sldIdLst>
        </p14:section>
        <p14:section name="AI and Solve for Tomorrow" id="{045EA796-30E1-2A4C-B5AE-C0987F075678}">
          <p14:sldIdLst>
            <p14:sldId id="297"/>
            <p14:sldId id="298"/>
            <p14:sldId id="299"/>
            <p14:sldId id="300"/>
            <p14:sldId id="301"/>
            <p14:sldId id="302"/>
            <p14:sldId id="303"/>
          </p14:sldIdLst>
        </p14:section>
        <p14:section name="Finish" id="{35305565-F26E-FE46-BB7A-EF35BC7CDE52}">
          <p14:sldIdLst>
            <p14:sldId id="264"/>
          </p14:sldIdLst>
        </p14:section>
      </p14:sectionLst>
    </p:ex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B8D89-4C0D-A444-8565-95D366825F56}" v="405" dt="2025-12-05T13:55:48.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8"/>
    <p:restoredTop sz="86257"/>
  </p:normalViewPr>
  <p:slideViewPr>
    <p:cSldViewPr snapToGrid="0">
      <p:cViewPr varScale="1">
        <p:scale>
          <a:sx n="108" d="100"/>
          <a:sy n="108" d="100"/>
        </p:scale>
        <p:origin x="736" y="184"/>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6C522226-3620-824C-A564-7049E277F754}" type="datetimeFigureOut">
              <a:rPr lang="en-US" smtClean="0"/>
              <a:pPr/>
              <a:t>1/2/26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4BB6D0D0-8691-6344-A6ED-4193F31CB76F}" type="slidenum">
              <a:rPr lang="en-US" smtClean="0"/>
              <a:pPr/>
              <a:t>‹#›</a:t>
            </a:fld>
            <a:endParaRPr lang="en-US" dirty="0"/>
          </a:p>
        </p:txBody>
      </p:sp>
    </p:spTree>
    <p:extLst>
      <p:ext uri="{BB962C8B-B14F-4D97-AF65-F5344CB8AC3E}">
        <p14:creationId xmlns:p14="http://schemas.microsoft.com/office/powerpoint/2010/main" val="186055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s.samsung.com/global/ai-leadership-%E2%91%A2-samsungs-ai-strategy-centered-on-customer-experienc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hosun.com/english/industry-en/2025/09/29/IELANAZYZRFRRCXCGCO4E2RKUI/?utm_source=chatgpt.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B6D0D0-8691-6344-A6ED-4193F31CB76F}" type="slidenum">
              <a:rPr lang="en-US" smtClean="0"/>
              <a:t>1</a:t>
            </a:fld>
            <a:endParaRPr lang="en-US"/>
          </a:p>
        </p:txBody>
      </p:sp>
    </p:spTree>
    <p:extLst>
      <p:ext uri="{BB962C8B-B14F-4D97-AF65-F5344CB8AC3E}">
        <p14:creationId xmlns:p14="http://schemas.microsoft.com/office/powerpoint/2010/main" val="2507287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19</a:t>
            </a:fld>
            <a:endParaRPr lang="en-US" dirty="0"/>
          </a:p>
        </p:txBody>
      </p:sp>
    </p:spTree>
    <p:extLst>
      <p:ext uri="{BB962C8B-B14F-4D97-AF65-F5344CB8AC3E}">
        <p14:creationId xmlns:p14="http://schemas.microsoft.com/office/powerpoint/2010/main" val="4233504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slides in presenter mode to spot problems yourself before revealing the answers.</a:t>
            </a:r>
          </a:p>
        </p:txBody>
      </p:sp>
      <p:sp>
        <p:nvSpPr>
          <p:cNvPr id="4" name="Slide Number Placeholder 3"/>
          <p:cNvSpPr>
            <a:spLocks noGrp="1"/>
          </p:cNvSpPr>
          <p:nvPr>
            <p:ph type="sldNum" sz="quarter" idx="5"/>
          </p:nvPr>
        </p:nvSpPr>
        <p:spPr/>
        <p:txBody>
          <a:bodyPr/>
          <a:lstStyle/>
          <a:p>
            <a:fld id="{4BB6D0D0-8691-6344-A6ED-4193F31CB76F}" type="slidenum">
              <a:rPr lang="en-US" smtClean="0"/>
              <a:pPr/>
              <a:t>20</a:t>
            </a:fld>
            <a:endParaRPr lang="en-US" dirty="0"/>
          </a:p>
        </p:txBody>
      </p:sp>
    </p:spTree>
    <p:extLst>
      <p:ext uri="{BB962C8B-B14F-4D97-AF65-F5344CB8AC3E}">
        <p14:creationId xmlns:p14="http://schemas.microsoft.com/office/powerpoint/2010/main" val="1879091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21</a:t>
            </a:fld>
            <a:endParaRPr lang="en-US" dirty="0"/>
          </a:p>
        </p:txBody>
      </p:sp>
    </p:spTree>
    <p:extLst>
      <p:ext uri="{BB962C8B-B14F-4D97-AF65-F5344CB8AC3E}">
        <p14:creationId xmlns:p14="http://schemas.microsoft.com/office/powerpoint/2010/main" val="3693303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WAGOLL: "My family has two parents, a 16-year-old sister, and an 11-year-old brother. Our parents like to go to the beach and relax, and we like to explore new cities. We want to go on holiday for a week during the autumn half-term. It should be somewhere warm, family-friendly, and affordable to fly to from Newcastle. List 5 suggestions for places we should go."</a:t>
            </a:r>
          </a:p>
          <a:p>
            <a:endParaRPr lang="en-US" dirty="0">
              <a:latin typeface="Calibri"/>
              <a:ea typeface="Calibri"/>
              <a:cs typeface="Calibri"/>
            </a:endParaRPr>
          </a:p>
          <a:p>
            <a:r>
              <a:rPr lang="en-US" dirty="0">
                <a:latin typeface="Calibri"/>
                <a:ea typeface="Calibri"/>
                <a:cs typeface="Calibri"/>
              </a:rPr>
              <a:t>WAGOLL: "I am participating in Samsung Solve for Tomorrow. Here is its website. I want to </a:t>
            </a:r>
            <a:r>
              <a:rPr lang="en-US" dirty="0"/>
              <a:t>design a tech-for-good solution that helps young athletes stay hydrated throughout the day. It should keep track of hydration levels and send reminders to fill up. What are 10 types of tech that could help this</a:t>
            </a:r>
          </a:p>
        </p:txBody>
      </p:sp>
      <p:sp>
        <p:nvSpPr>
          <p:cNvPr id="4" name="Slide Number Placeholder 3"/>
          <p:cNvSpPr>
            <a:spLocks noGrp="1"/>
          </p:cNvSpPr>
          <p:nvPr>
            <p:ph type="sldNum" sz="quarter" idx="5"/>
          </p:nvPr>
        </p:nvSpPr>
        <p:spPr/>
        <p:txBody>
          <a:bodyPr/>
          <a:lstStyle/>
          <a:p>
            <a:fld id="{4BB6D0D0-8691-6344-A6ED-4193F31CB76F}" type="slidenum">
              <a:rPr lang="en-US" smtClean="0"/>
              <a:pPr/>
              <a:t>22</a:t>
            </a:fld>
            <a:endParaRPr lang="en-US" dirty="0"/>
          </a:p>
        </p:txBody>
      </p:sp>
    </p:spTree>
    <p:extLst>
      <p:ext uri="{BB962C8B-B14F-4D97-AF65-F5344CB8AC3E}">
        <p14:creationId xmlns:p14="http://schemas.microsoft.com/office/powerpoint/2010/main" val="2106389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23</a:t>
            </a:fld>
            <a:endParaRPr lang="en-US" dirty="0"/>
          </a:p>
        </p:txBody>
      </p:sp>
    </p:spTree>
    <p:extLst>
      <p:ext uri="{BB962C8B-B14F-4D97-AF65-F5344CB8AC3E}">
        <p14:creationId xmlns:p14="http://schemas.microsoft.com/office/powerpoint/2010/main" val="2406946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24</a:t>
            </a:fld>
            <a:endParaRPr lang="en-US" dirty="0"/>
          </a:p>
        </p:txBody>
      </p:sp>
    </p:spTree>
    <p:extLst>
      <p:ext uri="{BB962C8B-B14F-4D97-AF65-F5344CB8AC3E}">
        <p14:creationId xmlns:p14="http://schemas.microsoft.com/office/powerpoint/2010/main" val="182282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26</a:t>
            </a:fld>
            <a:endParaRPr lang="en-US" dirty="0"/>
          </a:p>
        </p:txBody>
      </p:sp>
    </p:spTree>
    <p:extLst>
      <p:ext uri="{BB962C8B-B14F-4D97-AF65-F5344CB8AC3E}">
        <p14:creationId xmlns:p14="http://schemas.microsoft.com/office/powerpoint/2010/main" val="4209332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27</a:t>
            </a:fld>
            <a:endParaRPr lang="en-US" dirty="0"/>
          </a:p>
        </p:txBody>
      </p:sp>
    </p:spTree>
    <p:extLst>
      <p:ext uri="{BB962C8B-B14F-4D97-AF65-F5344CB8AC3E}">
        <p14:creationId xmlns:p14="http://schemas.microsoft.com/office/powerpoint/2010/main" val="98471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rPr>
              <a:t>Once you’ve got a few ideas you like, pause and ask: </a:t>
            </a:r>
            <a:r>
              <a:rPr lang="en-US" b="1" dirty="0">
                <a:solidFill>
                  <a:srgbClr val="0A0A0A"/>
                </a:solidFill>
              </a:rPr>
              <a:t>What technology is at the heart of this solution?</a:t>
            </a:r>
            <a:endParaRPr lang="en-US" dirty="0">
              <a:solidFill>
                <a:srgbClr val="444444"/>
              </a:solidFill>
            </a:endParaRPr>
          </a:p>
          <a:p>
            <a:r>
              <a:rPr lang="en-US" dirty="0">
                <a:solidFill>
                  <a:srgbClr val="0A0A0A"/>
                </a:solidFill>
              </a:rPr>
              <a:t>Your entry needs to show:</a:t>
            </a:r>
            <a:endParaRPr lang="en-US" dirty="0">
              <a:solidFill>
                <a:srgbClr val="444444"/>
              </a:solidFill>
            </a:endParaRPr>
          </a:p>
          <a:p>
            <a:pPr marL="285750" indent="-285750">
              <a:buFont typeface="Arial,Sans-Serif"/>
              <a:buChar char="•"/>
            </a:pPr>
            <a:r>
              <a:rPr lang="en-US" b="1" dirty="0">
                <a:solidFill>
                  <a:srgbClr val="0A0A0A"/>
                </a:solidFill>
              </a:rPr>
              <a:t>What tech you’re using</a:t>
            </a:r>
            <a:r>
              <a:rPr lang="en-US" dirty="0">
                <a:solidFill>
                  <a:srgbClr val="0A0A0A"/>
                </a:solidFill>
              </a:rPr>
              <a:t> (e.g., AI, sensors, apps, robotics)</a:t>
            </a:r>
            <a:endParaRPr lang="en-US" dirty="0">
              <a:solidFill>
                <a:srgbClr val="444444"/>
              </a:solidFill>
            </a:endParaRPr>
          </a:p>
          <a:p>
            <a:pPr marL="285750" indent="-285750">
              <a:buFont typeface="Arial,Sans-Serif"/>
              <a:buChar char="•"/>
            </a:pPr>
            <a:r>
              <a:rPr lang="en-US" b="1" dirty="0">
                <a:solidFill>
                  <a:srgbClr val="0A0A0A"/>
                </a:solidFill>
              </a:rPr>
              <a:t>How that tech helps solve the problem</a:t>
            </a:r>
            <a:r>
              <a:rPr lang="en-US" dirty="0">
                <a:solidFill>
                  <a:srgbClr val="0A0A0A"/>
                </a:solidFill>
              </a:rPr>
              <a:t> for the person or community you care about.</a:t>
            </a:r>
            <a:endParaRPr lang="en-US" dirty="0">
              <a:solidFill>
                <a:srgbClr val="444444"/>
              </a:solidFill>
            </a:endParaRPr>
          </a:p>
          <a:p>
            <a:r>
              <a:rPr lang="en-US" dirty="0">
                <a:solidFill>
                  <a:srgbClr val="0A0A0A"/>
                </a:solidFill>
              </a:rPr>
              <a:t>Use the </a:t>
            </a:r>
            <a:r>
              <a:rPr lang="en-US" b="1" dirty="0">
                <a:solidFill>
                  <a:srgbClr val="0A0A0A"/>
                </a:solidFill>
              </a:rPr>
              <a:t>tech types sheets</a:t>
            </a:r>
            <a:r>
              <a:rPr lang="en-US" dirty="0">
                <a:solidFill>
                  <a:srgbClr val="0A0A0A"/>
                </a:solidFill>
              </a:rPr>
              <a:t> for quick definitions.</a:t>
            </a:r>
            <a:endParaRPr lang="en-US" dirty="0">
              <a:solidFill>
                <a:srgbClr val="444444"/>
              </a:solidFill>
            </a:endParaRPr>
          </a:p>
          <a:p>
            <a:endParaRPr lang="en-US" dirty="0">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28</a:t>
            </a:fld>
            <a:endParaRPr lang="en-US" dirty="0"/>
          </a:p>
        </p:txBody>
      </p:sp>
    </p:spTree>
    <p:extLst>
      <p:ext uri="{BB962C8B-B14F-4D97-AF65-F5344CB8AC3E}">
        <p14:creationId xmlns:p14="http://schemas.microsoft.com/office/powerpoint/2010/main" val="204937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2605" lvl="2" indent="-342900">
              <a:spcAft>
                <a:spcPts val="800"/>
              </a:spcAft>
              <a:buFont typeface="Wingdings,Sans-Serif"/>
              <a:buChar char="•"/>
            </a:pPr>
            <a:r>
              <a:rPr lang="en-US" b="1" dirty="0"/>
              <a:t>Match the brief.</a:t>
            </a:r>
            <a:r>
              <a:rPr lang="en-US" dirty="0"/>
              <a:t> Ask: </a:t>
            </a:r>
            <a:r>
              <a:rPr lang="en-US" i="1" dirty="0"/>
              <a:t>“Does this answer the question and make sense?”</a:t>
            </a:r>
            <a:endParaRPr lang="en-US" dirty="0"/>
          </a:p>
          <a:p>
            <a:pPr marL="522605" lvl="2" indent="-342900">
              <a:spcAft>
                <a:spcPts val="800"/>
              </a:spcAft>
              <a:buFont typeface="Wingdings,Sans-Serif"/>
              <a:buChar char="•"/>
            </a:pPr>
            <a:r>
              <a:rPr lang="en-US" b="1" dirty="0"/>
              <a:t>Stand out.</a:t>
            </a:r>
            <a:r>
              <a:rPr lang="en-US" dirty="0"/>
              <a:t> Ask: </a:t>
            </a:r>
            <a:r>
              <a:rPr lang="en-US" i="1" dirty="0"/>
              <a:t>“Is there anything similar out there?”</a:t>
            </a:r>
            <a:r>
              <a:rPr lang="en-US" dirty="0"/>
              <a:t> and </a:t>
            </a:r>
            <a:r>
              <a:rPr lang="en-US" i="1" dirty="0"/>
              <a:t>“How could mine </a:t>
            </a:r>
            <a:r>
              <a:rPr lang="en-US" i="1" dirty="0" err="1"/>
              <a:t>bedifferent</a:t>
            </a:r>
            <a:r>
              <a:rPr lang="en-US" i="1" dirty="0"/>
              <a:t>?”</a:t>
            </a:r>
            <a:endParaRPr lang="en-US" dirty="0"/>
          </a:p>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29</a:t>
            </a:fld>
            <a:endParaRPr lang="en-US" dirty="0"/>
          </a:p>
        </p:txBody>
      </p:sp>
    </p:spTree>
    <p:extLst>
      <p:ext uri="{BB962C8B-B14F-4D97-AF65-F5344CB8AC3E}">
        <p14:creationId xmlns:p14="http://schemas.microsoft.com/office/powerpoint/2010/main" val="3861511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https://</a:t>
            </a:r>
            <a:r>
              <a:rPr lang="en-US" dirty="0" err="1">
                <a:solidFill>
                  <a:srgbClr val="000000"/>
                </a:solidFill>
              </a:rPr>
              <a:t>www.moneypenny.com</a:t>
            </a:r>
            <a:r>
              <a:rPr lang="en-US" dirty="0">
                <a:solidFill>
                  <a:srgbClr val="000000"/>
                </a:solidFill>
              </a:rPr>
              <a:t>/</a:t>
            </a:r>
            <a:r>
              <a:rPr lang="en-US" dirty="0" err="1">
                <a:solidFill>
                  <a:srgbClr val="000000"/>
                </a:solidFill>
              </a:rPr>
              <a:t>uk</a:t>
            </a:r>
            <a:r>
              <a:rPr lang="en-US" dirty="0">
                <a:solidFill>
                  <a:srgbClr val="000000"/>
                </a:solidFill>
              </a:rPr>
              <a:t>/resources/blog/the-state-of-ai-adoption-in-</a:t>
            </a:r>
            <a:r>
              <a:rPr lang="en-US" dirty="0" err="1">
                <a:solidFill>
                  <a:srgbClr val="000000"/>
                </a:solidFill>
              </a:rPr>
              <a:t>uk</a:t>
            </a:r>
            <a:r>
              <a:rPr lang="en-US" dirty="0">
                <a:solidFill>
                  <a:srgbClr val="000000"/>
                </a:solidFill>
              </a:rPr>
              <a:t>-businesses/</a:t>
            </a:r>
            <a:endParaRPr lang="en-US" dirty="0"/>
          </a:p>
          <a:p>
            <a:endParaRPr lang="en-GB" b="1" dirty="0"/>
          </a:p>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4</a:t>
            </a:fld>
            <a:endParaRPr lang="en-US" dirty="0"/>
          </a:p>
        </p:txBody>
      </p:sp>
    </p:spTree>
    <p:extLst>
      <p:ext uri="{BB962C8B-B14F-4D97-AF65-F5344CB8AC3E}">
        <p14:creationId xmlns:p14="http://schemas.microsoft.com/office/powerpoint/2010/main" val="1777878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30</a:t>
            </a:fld>
            <a:endParaRPr lang="en-US" dirty="0"/>
          </a:p>
        </p:txBody>
      </p:sp>
    </p:spTree>
    <p:extLst>
      <p:ext uri="{BB962C8B-B14F-4D97-AF65-F5344CB8AC3E}">
        <p14:creationId xmlns:p14="http://schemas.microsoft.com/office/powerpoint/2010/main" val="3639959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31</a:t>
            </a:fld>
            <a:endParaRPr lang="en-US" dirty="0"/>
          </a:p>
        </p:txBody>
      </p:sp>
    </p:spTree>
    <p:extLst>
      <p:ext uri="{BB962C8B-B14F-4D97-AF65-F5344CB8AC3E}">
        <p14:creationId xmlns:p14="http://schemas.microsoft.com/office/powerpoint/2010/main" val="14225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5</a:t>
            </a:fld>
            <a:endParaRPr lang="en-US" dirty="0"/>
          </a:p>
        </p:txBody>
      </p:sp>
    </p:spTree>
    <p:extLst>
      <p:ext uri="{BB962C8B-B14F-4D97-AF65-F5344CB8AC3E}">
        <p14:creationId xmlns:p14="http://schemas.microsoft.com/office/powerpoint/2010/main" val="2780431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4444"/>
                </a:solidFill>
                <a:hlinkClick r:id="rId3"/>
              </a:rPr>
              <a:t>https://news.samsung.com/global/ai-leadership-%E2%91%A2-samsungs-ai-strategy-centered-on-customer-experiences</a:t>
            </a:r>
            <a:r>
              <a:rPr lang="en-US" dirty="0"/>
              <a:t> </a:t>
            </a:r>
            <a:endParaRPr lang="en-US" dirty="0">
              <a:solidFill>
                <a:srgbClr val="444444"/>
              </a:solidFill>
            </a:endParaRPr>
          </a:p>
          <a:p>
            <a:r>
              <a:rPr lang="en-US" dirty="0">
                <a:solidFill>
                  <a:srgbClr val="444444"/>
                </a:solidFill>
                <a:hlinkClick r:id="rId4"/>
              </a:rPr>
              <a:t>https://www.chosun.com/english/industry-en/2025/09/29/IELANAZYZRFRRCXCGCO4E2RKUI/</a:t>
            </a:r>
            <a:endParaRPr lang="en-US" dirty="0">
              <a:solidFill>
                <a:srgbClr val="000000"/>
              </a:solidFill>
            </a:endParaRPr>
          </a:p>
          <a:p>
            <a:endParaRPr lang="en-GB" b="1" dirty="0"/>
          </a:p>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10</a:t>
            </a:fld>
            <a:endParaRPr lang="en-US" dirty="0"/>
          </a:p>
        </p:txBody>
      </p:sp>
    </p:spTree>
    <p:extLst>
      <p:ext uri="{BB962C8B-B14F-4D97-AF65-F5344CB8AC3E}">
        <p14:creationId xmlns:p14="http://schemas.microsoft.com/office/powerpoint/2010/main" val="353674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12</a:t>
            </a:fld>
            <a:endParaRPr lang="en-US" dirty="0"/>
          </a:p>
        </p:txBody>
      </p:sp>
    </p:spTree>
    <p:extLst>
      <p:ext uri="{BB962C8B-B14F-4D97-AF65-F5344CB8AC3E}">
        <p14:creationId xmlns:p14="http://schemas.microsoft.com/office/powerpoint/2010/main" val="3747120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13</a:t>
            </a:fld>
            <a:endParaRPr lang="en-US" dirty="0"/>
          </a:p>
        </p:txBody>
      </p:sp>
    </p:spTree>
    <p:extLst>
      <p:ext uri="{BB962C8B-B14F-4D97-AF65-F5344CB8AC3E}">
        <p14:creationId xmlns:p14="http://schemas.microsoft.com/office/powerpoint/2010/main" val="161446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15</a:t>
            </a:fld>
            <a:endParaRPr lang="en-US" dirty="0"/>
          </a:p>
        </p:txBody>
      </p:sp>
    </p:spTree>
    <p:extLst>
      <p:ext uri="{BB962C8B-B14F-4D97-AF65-F5344CB8AC3E}">
        <p14:creationId xmlns:p14="http://schemas.microsoft.com/office/powerpoint/2010/main" val="348149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16</a:t>
            </a:fld>
            <a:endParaRPr lang="en-US" dirty="0"/>
          </a:p>
        </p:txBody>
      </p:sp>
    </p:spTree>
    <p:extLst>
      <p:ext uri="{BB962C8B-B14F-4D97-AF65-F5344CB8AC3E}">
        <p14:creationId xmlns:p14="http://schemas.microsoft.com/office/powerpoint/2010/main" val="754098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6D0D0-8691-6344-A6ED-4193F31CB76F}" type="slidenum">
              <a:rPr lang="en-US" smtClean="0"/>
              <a:pPr/>
              <a:t>17</a:t>
            </a:fld>
            <a:endParaRPr lang="en-US" dirty="0"/>
          </a:p>
        </p:txBody>
      </p:sp>
    </p:spTree>
    <p:extLst>
      <p:ext uri="{BB962C8B-B14F-4D97-AF65-F5344CB8AC3E}">
        <p14:creationId xmlns:p14="http://schemas.microsoft.com/office/powerpoint/2010/main" val="1308608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040037D-CFB2-EDFA-D669-62C53502F1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3888" y="2640183"/>
            <a:ext cx="3228371" cy="1502477"/>
          </a:xfrm>
          <a:prstGeom prst="rect">
            <a:avLst/>
          </a:prstGeom>
        </p:spPr>
      </p:pic>
      <p:sp>
        <p:nvSpPr>
          <p:cNvPr id="20" name="Picture Placeholder 19">
            <a:extLst>
              <a:ext uri="{FF2B5EF4-FFF2-40B4-BE49-F238E27FC236}">
                <a16:creationId xmlns:a16="http://schemas.microsoft.com/office/drawing/2014/main" id="{2EB2ED63-DF58-9ACD-B46B-D74B1978F051}"/>
              </a:ext>
            </a:extLst>
          </p:cNvPr>
          <p:cNvSpPr>
            <a:spLocks noGrp="1"/>
          </p:cNvSpPr>
          <p:nvPr>
            <p:ph type="pic" sz="quarter" idx="10"/>
          </p:nvPr>
        </p:nvSpPr>
        <p:spPr>
          <a:xfrm>
            <a:off x="4908551" y="873124"/>
            <a:ext cx="7283450" cy="307777"/>
          </a:xfrm>
        </p:spPr>
        <p:txBody>
          <a:bodyPr/>
          <a:lstStyle>
            <a:lvl1pPr>
              <a:defRPr b="0" i="0"/>
            </a:lvl1pPr>
          </a:lstStyle>
          <a:p>
            <a:endParaRPr lang="en-US" dirty="0"/>
          </a:p>
        </p:txBody>
      </p:sp>
      <p:sp>
        <p:nvSpPr>
          <p:cNvPr id="4" name="Freeform 3">
            <a:extLst>
              <a:ext uri="{FF2B5EF4-FFF2-40B4-BE49-F238E27FC236}">
                <a16:creationId xmlns:a16="http://schemas.microsoft.com/office/drawing/2014/main" id="{F9E5B5F5-B249-3956-CB5C-E01E2A3F51A4}"/>
              </a:ext>
            </a:extLst>
          </p:cNvPr>
          <p:cNvSpPr>
            <a:spLocks/>
          </p:cNvSpPr>
          <p:nvPr userDrawn="1"/>
        </p:nvSpPr>
        <p:spPr bwMode="auto">
          <a:xfrm>
            <a:off x="10390094" y="343108"/>
            <a:ext cx="1461156" cy="223415"/>
          </a:xfrm>
          <a:custGeom>
            <a:avLst/>
            <a:gdLst>
              <a:gd name="T0" fmla="*/ 581 w 15377"/>
              <a:gd name="T1" fmla="*/ 522 h 2356"/>
              <a:gd name="T2" fmla="*/ 985 w 15377"/>
              <a:gd name="T3" fmla="*/ 576 h 2356"/>
              <a:gd name="T4" fmla="*/ 1532 w 15377"/>
              <a:gd name="T5" fmla="*/ 711 h 2356"/>
              <a:gd name="T6" fmla="*/ 790 w 15377"/>
              <a:gd name="T7" fmla="*/ 3 h 2356"/>
              <a:gd name="T8" fmla="*/ 31 w 15377"/>
              <a:gd name="T9" fmla="*/ 784 h 2356"/>
              <a:gd name="T10" fmla="*/ 1027 w 15377"/>
              <a:gd name="T11" fmla="*/ 1811 h 2356"/>
              <a:gd name="T12" fmla="*/ 593 w 15377"/>
              <a:gd name="T13" fmla="*/ 1760 h 2356"/>
              <a:gd name="T14" fmla="*/ 0 w 15377"/>
              <a:gd name="T15" fmla="*/ 1548 h 2356"/>
              <a:gd name="T16" fmla="*/ 799 w 15377"/>
              <a:gd name="T17" fmla="*/ 2355 h 2356"/>
              <a:gd name="T18" fmla="*/ 1572 w 15377"/>
              <a:gd name="T19" fmla="*/ 1494 h 2356"/>
              <a:gd name="T20" fmla="*/ 7731 w 15377"/>
              <a:gd name="T21" fmla="*/ 643 h 2356"/>
              <a:gd name="T22" fmla="*/ 7929 w 15377"/>
              <a:gd name="T23" fmla="*/ 384 h 2356"/>
              <a:gd name="T24" fmla="*/ 8129 w 15377"/>
              <a:gd name="T25" fmla="*/ 717 h 2356"/>
              <a:gd name="T26" fmla="*/ 8671 w 15377"/>
              <a:gd name="T27" fmla="*/ 564 h 2356"/>
              <a:gd name="T28" fmla="*/ 7179 w 15377"/>
              <a:gd name="T29" fmla="*/ 499 h 2356"/>
              <a:gd name="T30" fmla="*/ 8163 w 15377"/>
              <a:gd name="T31" fmla="*/ 1644 h 2356"/>
              <a:gd name="T32" fmla="*/ 7954 w 15377"/>
              <a:gd name="T33" fmla="*/ 1952 h 2356"/>
              <a:gd name="T34" fmla="*/ 7734 w 15377"/>
              <a:gd name="T35" fmla="*/ 1542 h 2356"/>
              <a:gd name="T36" fmla="*/ 7151 w 15377"/>
              <a:gd name="T37" fmla="*/ 1709 h 2356"/>
              <a:gd name="T38" fmla="*/ 8708 w 15377"/>
              <a:gd name="T39" fmla="*/ 1844 h 2356"/>
              <a:gd name="T40" fmla="*/ 7731 w 15377"/>
              <a:gd name="T41" fmla="*/ 643 h 2356"/>
              <a:gd name="T42" fmla="*/ 12204 w 15377"/>
              <a:gd name="T43" fmla="*/ 70 h 2356"/>
              <a:gd name="T44" fmla="*/ 11388 w 15377"/>
              <a:gd name="T45" fmla="*/ 2245 h 2356"/>
              <a:gd name="T46" fmla="*/ 11896 w 15377"/>
              <a:gd name="T47" fmla="*/ 420 h 2356"/>
              <a:gd name="T48" fmla="*/ 13234 w 15377"/>
              <a:gd name="T49" fmla="*/ 2245 h 2356"/>
              <a:gd name="T50" fmla="*/ 12692 w 15377"/>
              <a:gd name="T51" fmla="*/ 70 h 2356"/>
              <a:gd name="T52" fmla="*/ 1947 w 15377"/>
              <a:gd name="T53" fmla="*/ 2268 h 2356"/>
              <a:gd name="T54" fmla="*/ 2847 w 15377"/>
              <a:gd name="T55" fmla="*/ 234 h 2356"/>
              <a:gd name="T56" fmla="*/ 3736 w 15377"/>
              <a:gd name="T57" fmla="*/ 2268 h 2356"/>
              <a:gd name="T58" fmla="*/ 2353 w 15377"/>
              <a:gd name="T59" fmla="*/ 70 h 2356"/>
              <a:gd name="T60" fmla="*/ 5396 w 15377"/>
              <a:gd name="T61" fmla="*/ 1788 h 2356"/>
              <a:gd name="T62" fmla="*/ 4222 w 15377"/>
              <a:gd name="T63" fmla="*/ 70 h 2356"/>
              <a:gd name="T64" fmla="*/ 4724 w 15377"/>
              <a:gd name="T65" fmla="*/ 2268 h 2356"/>
              <a:gd name="T66" fmla="*/ 5116 w 15377"/>
              <a:gd name="T67" fmla="*/ 2268 h 2356"/>
              <a:gd name="T68" fmla="*/ 6053 w 15377"/>
              <a:gd name="T69" fmla="*/ 234 h 2356"/>
              <a:gd name="T70" fmla="*/ 6617 w 15377"/>
              <a:gd name="T71" fmla="*/ 2268 h 2356"/>
              <a:gd name="T72" fmla="*/ 5672 w 15377"/>
              <a:gd name="T73" fmla="*/ 70 h 2356"/>
              <a:gd name="T74" fmla="*/ 10779 w 15377"/>
              <a:gd name="T75" fmla="*/ 70 h 2356"/>
              <a:gd name="T76" fmla="*/ 10223 w 15377"/>
              <a:gd name="T77" fmla="*/ 1695 h 2356"/>
              <a:gd name="T78" fmla="*/ 10006 w 15377"/>
              <a:gd name="T79" fmla="*/ 1940 h 2356"/>
              <a:gd name="T80" fmla="*/ 9791 w 15377"/>
              <a:gd name="T81" fmla="*/ 1695 h 2356"/>
              <a:gd name="T82" fmla="*/ 9235 w 15377"/>
              <a:gd name="T83" fmla="*/ 70 h 2356"/>
              <a:gd name="T84" fmla="*/ 9241 w 15377"/>
              <a:gd name="T85" fmla="*/ 1788 h 2356"/>
              <a:gd name="T86" fmla="*/ 10773 w 15377"/>
              <a:gd name="T87" fmla="*/ 1788 h 2356"/>
              <a:gd name="T88" fmla="*/ 10779 w 15377"/>
              <a:gd name="T89" fmla="*/ 70 h 2356"/>
              <a:gd name="T90" fmla="*/ 14594 w 15377"/>
              <a:gd name="T91" fmla="*/ 1356 h 2356"/>
              <a:gd name="T92" fmla="*/ 14820 w 15377"/>
              <a:gd name="T93" fmla="*/ 1672 h 2356"/>
              <a:gd name="T94" fmla="*/ 14589 w 15377"/>
              <a:gd name="T95" fmla="*/ 1918 h 2356"/>
              <a:gd name="T96" fmla="*/ 14360 w 15377"/>
              <a:gd name="T97" fmla="*/ 1672 h 2356"/>
              <a:gd name="T98" fmla="*/ 14371 w 15377"/>
              <a:gd name="T99" fmla="*/ 564 h 2356"/>
              <a:gd name="T100" fmla="*/ 14809 w 15377"/>
              <a:gd name="T101" fmla="*/ 564 h 2356"/>
              <a:gd name="T102" fmla="*/ 14814 w 15377"/>
              <a:gd name="T103" fmla="*/ 770 h 2356"/>
              <a:gd name="T104" fmla="*/ 15367 w 15377"/>
              <a:gd name="T105" fmla="*/ 697 h 2356"/>
              <a:gd name="T106" fmla="*/ 14594 w 15377"/>
              <a:gd name="T107" fmla="*/ 8 h 2356"/>
              <a:gd name="T108" fmla="*/ 13813 w 15377"/>
              <a:gd name="T109" fmla="*/ 697 h 2356"/>
              <a:gd name="T110" fmla="*/ 13821 w 15377"/>
              <a:gd name="T111" fmla="*/ 1763 h 2356"/>
              <a:gd name="T112" fmla="*/ 15367 w 15377"/>
              <a:gd name="T113" fmla="*/ 1763 h 2356"/>
              <a:gd name="T114" fmla="*/ 15376 w 15377"/>
              <a:gd name="T115" fmla="*/ 1035 h 2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77" h="2356">
                <a:moveTo>
                  <a:pt x="584" y="638"/>
                </a:moveTo>
                <a:cubicBezTo>
                  <a:pt x="573" y="592"/>
                  <a:pt x="576" y="547"/>
                  <a:pt x="581" y="522"/>
                </a:cubicBezTo>
                <a:cubicBezTo>
                  <a:pt x="595" y="451"/>
                  <a:pt x="643" y="375"/>
                  <a:pt x="782" y="375"/>
                </a:cubicBezTo>
                <a:cubicBezTo>
                  <a:pt x="911" y="375"/>
                  <a:pt x="985" y="454"/>
                  <a:pt x="985" y="576"/>
                </a:cubicBezTo>
                <a:lnTo>
                  <a:pt x="985" y="711"/>
                </a:lnTo>
                <a:lnTo>
                  <a:pt x="1532" y="711"/>
                </a:lnTo>
                <a:lnTo>
                  <a:pt x="1532" y="556"/>
                </a:lnTo>
                <a:cubicBezTo>
                  <a:pt x="1532" y="79"/>
                  <a:pt x="1100" y="3"/>
                  <a:pt x="790" y="3"/>
                </a:cubicBezTo>
                <a:cubicBezTo>
                  <a:pt x="403" y="0"/>
                  <a:pt x="85" y="130"/>
                  <a:pt x="25" y="488"/>
                </a:cubicBezTo>
                <a:cubicBezTo>
                  <a:pt x="8" y="587"/>
                  <a:pt x="6" y="674"/>
                  <a:pt x="31" y="784"/>
                </a:cubicBezTo>
                <a:cubicBezTo>
                  <a:pt x="127" y="1232"/>
                  <a:pt x="909" y="1362"/>
                  <a:pt x="1021" y="1647"/>
                </a:cubicBezTo>
                <a:cubicBezTo>
                  <a:pt x="1044" y="1700"/>
                  <a:pt x="1036" y="1768"/>
                  <a:pt x="1027" y="1811"/>
                </a:cubicBezTo>
                <a:cubicBezTo>
                  <a:pt x="1010" y="1884"/>
                  <a:pt x="959" y="1960"/>
                  <a:pt x="813" y="1960"/>
                </a:cubicBezTo>
                <a:cubicBezTo>
                  <a:pt x="674" y="1960"/>
                  <a:pt x="593" y="1881"/>
                  <a:pt x="593" y="1760"/>
                </a:cubicBezTo>
                <a:lnTo>
                  <a:pt x="593" y="1548"/>
                </a:lnTo>
                <a:lnTo>
                  <a:pt x="0" y="1548"/>
                </a:lnTo>
                <a:lnTo>
                  <a:pt x="0" y="1717"/>
                </a:lnTo>
                <a:cubicBezTo>
                  <a:pt x="0" y="2208"/>
                  <a:pt x="386" y="2355"/>
                  <a:pt x="799" y="2355"/>
                </a:cubicBezTo>
                <a:cubicBezTo>
                  <a:pt x="1196" y="2355"/>
                  <a:pt x="1521" y="2220"/>
                  <a:pt x="1575" y="1853"/>
                </a:cubicBezTo>
                <a:cubicBezTo>
                  <a:pt x="1600" y="1664"/>
                  <a:pt x="1580" y="1540"/>
                  <a:pt x="1572" y="1494"/>
                </a:cubicBezTo>
                <a:cubicBezTo>
                  <a:pt x="1481" y="1030"/>
                  <a:pt x="646" y="894"/>
                  <a:pt x="584" y="638"/>
                </a:cubicBezTo>
                <a:close/>
                <a:moveTo>
                  <a:pt x="7731" y="643"/>
                </a:moveTo>
                <a:cubicBezTo>
                  <a:pt x="7723" y="601"/>
                  <a:pt x="7726" y="553"/>
                  <a:pt x="7728" y="530"/>
                </a:cubicBezTo>
                <a:cubicBezTo>
                  <a:pt x="7745" y="460"/>
                  <a:pt x="7790" y="384"/>
                  <a:pt x="7929" y="384"/>
                </a:cubicBezTo>
                <a:cubicBezTo>
                  <a:pt x="8056" y="384"/>
                  <a:pt x="8129" y="463"/>
                  <a:pt x="8129" y="581"/>
                </a:cubicBezTo>
                <a:lnTo>
                  <a:pt x="8129" y="717"/>
                </a:lnTo>
                <a:lnTo>
                  <a:pt x="8671" y="717"/>
                </a:lnTo>
                <a:lnTo>
                  <a:pt x="8671" y="564"/>
                </a:lnTo>
                <a:cubicBezTo>
                  <a:pt x="8671" y="90"/>
                  <a:pt x="8248" y="17"/>
                  <a:pt x="7940" y="17"/>
                </a:cubicBezTo>
                <a:cubicBezTo>
                  <a:pt x="7554" y="17"/>
                  <a:pt x="7238" y="144"/>
                  <a:pt x="7179" y="499"/>
                </a:cubicBezTo>
                <a:cubicBezTo>
                  <a:pt x="7165" y="595"/>
                  <a:pt x="7159" y="683"/>
                  <a:pt x="7185" y="793"/>
                </a:cubicBezTo>
                <a:cubicBezTo>
                  <a:pt x="7278" y="1232"/>
                  <a:pt x="8050" y="1362"/>
                  <a:pt x="8163" y="1644"/>
                </a:cubicBezTo>
                <a:cubicBezTo>
                  <a:pt x="8183" y="1698"/>
                  <a:pt x="8177" y="1765"/>
                  <a:pt x="8166" y="1805"/>
                </a:cubicBezTo>
                <a:cubicBezTo>
                  <a:pt x="8149" y="1878"/>
                  <a:pt x="8101" y="1952"/>
                  <a:pt x="7954" y="1952"/>
                </a:cubicBezTo>
                <a:cubicBezTo>
                  <a:pt x="7819" y="1952"/>
                  <a:pt x="7734" y="1873"/>
                  <a:pt x="7734" y="1754"/>
                </a:cubicBezTo>
                <a:lnTo>
                  <a:pt x="7734" y="1542"/>
                </a:lnTo>
                <a:lnTo>
                  <a:pt x="7151" y="1542"/>
                </a:lnTo>
                <a:lnTo>
                  <a:pt x="7151" y="1709"/>
                </a:lnTo>
                <a:cubicBezTo>
                  <a:pt x="7151" y="2194"/>
                  <a:pt x="7532" y="2341"/>
                  <a:pt x="7940" y="2341"/>
                </a:cubicBezTo>
                <a:cubicBezTo>
                  <a:pt x="8332" y="2341"/>
                  <a:pt x="8657" y="2206"/>
                  <a:pt x="8708" y="1844"/>
                </a:cubicBezTo>
                <a:cubicBezTo>
                  <a:pt x="8733" y="1655"/>
                  <a:pt x="8713" y="1534"/>
                  <a:pt x="8705" y="1489"/>
                </a:cubicBezTo>
                <a:cubicBezTo>
                  <a:pt x="8617" y="1033"/>
                  <a:pt x="7793" y="897"/>
                  <a:pt x="7731" y="643"/>
                </a:cubicBezTo>
                <a:close/>
                <a:moveTo>
                  <a:pt x="12720" y="1839"/>
                </a:moveTo>
                <a:lnTo>
                  <a:pt x="12204" y="70"/>
                </a:lnTo>
                <a:lnTo>
                  <a:pt x="11388" y="70"/>
                </a:lnTo>
                <a:lnTo>
                  <a:pt x="11388" y="2245"/>
                </a:lnTo>
                <a:lnTo>
                  <a:pt x="11927" y="2245"/>
                </a:lnTo>
                <a:lnTo>
                  <a:pt x="11896" y="420"/>
                </a:lnTo>
                <a:lnTo>
                  <a:pt x="12452" y="2245"/>
                </a:lnTo>
                <a:lnTo>
                  <a:pt x="13234" y="2245"/>
                </a:lnTo>
                <a:lnTo>
                  <a:pt x="13234" y="70"/>
                </a:lnTo>
                <a:lnTo>
                  <a:pt x="12692" y="70"/>
                </a:lnTo>
                <a:lnTo>
                  <a:pt x="12720" y="1839"/>
                </a:lnTo>
                <a:close/>
                <a:moveTo>
                  <a:pt x="1947" y="2268"/>
                </a:moveTo>
                <a:lnTo>
                  <a:pt x="2540" y="2268"/>
                </a:lnTo>
                <a:lnTo>
                  <a:pt x="2847" y="234"/>
                </a:lnTo>
                <a:lnTo>
                  <a:pt x="3146" y="2268"/>
                </a:lnTo>
                <a:lnTo>
                  <a:pt x="3736" y="2268"/>
                </a:lnTo>
                <a:lnTo>
                  <a:pt x="3330" y="70"/>
                </a:lnTo>
                <a:lnTo>
                  <a:pt x="2353" y="70"/>
                </a:lnTo>
                <a:lnTo>
                  <a:pt x="1947" y="2268"/>
                </a:lnTo>
                <a:close/>
                <a:moveTo>
                  <a:pt x="5396" y="1788"/>
                </a:moveTo>
                <a:lnTo>
                  <a:pt x="5119" y="70"/>
                </a:lnTo>
                <a:lnTo>
                  <a:pt x="4222" y="70"/>
                </a:lnTo>
                <a:lnTo>
                  <a:pt x="4174" y="2268"/>
                </a:lnTo>
                <a:lnTo>
                  <a:pt x="4724" y="2268"/>
                </a:lnTo>
                <a:lnTo>
                  <a:pt x="4738" y="234"/>
                </a:lnTo>
                <a:lnTo>
                  <a:pt x="5116" y="2268"/>
                </a:lnTo>
                <a:lnTo>
                  <a:pt x="5672" y="2268"/>
                </a:lnTo>
                <a:lnTo>
                  <a:pt x="6053" y="234"/>
                </a:lnTo>
                <a:lnTo>
                  <a:pt x="6067" y="2268"/>
                </a:lnTo>
                <a:lnTo>
                  <a:pt x="6617" y="2268"/>
                </a:lnTo>
                <a:lnTo>
                  <a:pt x="6569" y="70"/>
                </a:lnTo>
                <a:lnTo>
                  <a:pt x="5672" y="70"/>
                </a:lnTo>
                <a:lnTo>
                  <a:pt x="5396" y="1788"/>
                </a:lnTo>
                <a:close/>
                <a:moveTo>
                  <a:pt x="10779" y="70"/>
                </a:moveTo>
                <a:lnTo>
                  <a:pt x="10223" y="70"/>
                </a:lnTo>
                <a:lnTo>
                  <a:pt x="10223" y="1695"/>
                </a:lnTo>
                <a:cubicBezTo>
                  <a:pt x="10223" y="1723"/>
                  <a:pt x="10223" y="1754"/>
                  <a:pt x="10217" y="1779"/>
                </a:cubicBezTo>
                <a:cubicBezTo>
                  <a:pt x="10206" y="1833"/>
                  <a:pt x="10161" y="1940"/>
                  <a:pt x="10006" y="1940"/>
                </a:cubicBezTo>
                <a:cubicBezTo>
                  <a:pt x="9853" y="1940"/>
                  <a:pt x="9808" y="1836"/>
                  <a:pt x="9797" y="1779"/>
                </a:cubicBezTo>
                <a:cubicBezTo>
                  <a:pt x="9791" y="1757"/>
                  <a:pt x="9791" y="1723"/>
                  <a:pt x="9791" y="1695"/>
                </a:cubicBezTo>
                <a:lnTo>
                  <a:pt x="9791" y="70"/>
                </a:lnTo>
                <a:lnTo>
                  <a:pt x="9235" y="70"/>
                </a:lnTo>
                <a:lnTo>
                  <a:pt x="9235" y="1644"/>
                </a:lnTo>
                <a:cubicBezTo>
                  <a:pt x="9235" y="1684"/>
                  <a:pt x="9238" y="1768"/>
                  <a:pt x="9241" y="1788"/>
                </a:cubicBezTo>
                <a:cubicBezTo>
                  <a:pt x="9280" y="2197"/>
                  <a:pt x="9603" y="2333"/>
                  <a:pt x="10006" y="2333"/>
                </a:cubicBezTo>
                <a:cubicBezTo>
                  <a:pt x="10410" y="2333"/>
                  <a:pt x="10734" y="2200"/>
                  <a:pt x="10773" y="1788"/>
                </a:cubicBezTo>
                <a:cubicBezTo>
                  <a:pt x="10776" y="1765"/>
                  <a:pt x="10782" y="1684"/>
                  <a:pt x="10779" y="1644"/>
                </a:cubicBezTo>
                <a:lnTo>
                  <a:pt x="10779" y="70"/>
                </a:lnTo>
                <a:close/>
                <a:moveTo>
                  <a:pt x="14594" y="1035"/>
                </a:moveTo>
                <a:lnTo>
                  <a:pt x="14594" y="1356"/>
                </a:lnTo>
                <a:lnTo>
                  <a:pt x="14820" y="1356"/>
                </a:lnTo>
                <a:lnTo>
                  <a:pt x="14820" y="1672"/>
                </a:lnTo>
                <a:cubicBezTo>
                  <a:pt x="14820" y="1700"/>
                  <a:pt x="14820" y="1732"/>
                  <a:pt x="14814" y="1757"/>
                </a:cubicBezTo>
                <a:cubicBezTo>
                  <a:pt x="14806" y="1816"/>
                  <a:pt x="14749" y="1918"/>
                  <a:pt x="14589" y="1918"/>
                </a:cubicBezTo>
                <a:cubicBezTo>
                  <a:pt x="14431" y="1918"/>
                  <a:pt x="14374" y="1816"/>
                  <a:pt x="14366" y="1757"/>
                </a:cubicBezTo>
                <a:cubicBezTo>
                  <a:pt x="14363" y="1732"/>
                  <a:pt x="14360" y="1700"/>
                  <a:pt x="14360" y="1672"/>
                </a:cubicBezTo>
                <a:lnTo>
                  <a:pt x="14360" y="669"/>
                </a:lnTo>
                <a:cubicBezTo>
                  <a:pt x="14360" y="632"/>
                  <a:pt x="14363" y="595"/>
                  <a:pt x="14371" y="564"/>
                </a:cubicBezTo>
                <a:cubicBezTo>
                  <a:pt x="14383" y="511"/>
                  <a:pt x="14431" y="406"/>
                  <a:pt x="14589" y="406"/>
                </a:cubicBezTo>
                <a:cubicBezTo>
                  <a:pt x="14758" y="406"/>
                  <a:pt x="14797" y="516"/>
                  <a:pt x="14809" y="564"/>
                </a:cubicBezTo>
                <a:cubicBezTo>
                  <a:pt x="14814" y="595"/>
                  <a:pt x="14814" y="649"/>
                  <a:pt x="14814" y="649"/>
                </a:cubicBezTo>
                <a:lnTo>
                  <a:pt x="14814" y="770"/>
                </a:lnTo>
                <a:lnTo>
                  <a:pt x="15367" y="770"/>
                </a:lnTo>
                <a:lnTo>
                  <a:pt x="15367" y="697"/>
                </a:lnTo>
                <a:cubicBezTo>
                  <a:pt x="15367" y="697"/>
                  <a:pt x="15370" y="621"/>
                  <a:pt x="15365" y="550"/>
                </a:cubicBezTo>
                <a:cubicBezTo>
                  <a:pt x="15322" y="138"/>
                  <a:pt x="14984" y="8"/>
                  <a:pt x="14594" y="8"/>
                </a:cubicBezTo>
                <a:cubicBezTo>
                  <a:pt x="14205" y="8"/>
                  <a:pt x="13872" y="141"/>
                  <a:pt x="13824" y="550"/>
                </a:cubicBezTo>
                <a:cubicBezTo>
                  <a:pt x="13818" y="587"/>
                  <a:pt x="13813" y="655"/>
                  <a:pt x="13813" y="697"/>
                </a:cubicBezTo>
                <a:lnTo>
                  <a:pt x="13813" y="1619"/>
                </a:lnTo>
                <a:cubicBezTo>
                  <a:pt x="13813" y="1658"/>
                  <a:pt x="13813" y="1689"/>
                  <a:pt x="13821" y="1763"/>
                </a:cubicBezTo>
                <a:cubicBezTo>
                  <a:pt x="13858" y="2163"/>
                  <a:pt x="14205" y="2304"/>
                  <a:pt x="14594" y="2304"/>
                </a:cubicBezTo>
                <a:cubicBezTo>
                  <a:pt x="14987" y="2304"/>
                  <a:pt x="15331" y="2163"/>
                  <a:pt x="15367" y="1763"/>
                </a:cubicBezTo>
                <a:cubicBezTo>
                  <a:pt x="15373" y="1689"/>
                  <a:pt x="15376" y="1658"/>
                  <a:pt x="15376" y="1619"/>
                </a:cubicBezTo>
                <a:lnTo>
                  <a:pt x="15376" y="1035"/>
                </a:lnTo>
                <a:lnTo>
                  <a:pt x="14594" y="1035"/>
                </a:lnTo>
                <a:close/>
              </a:path>
            </a:pathLst>
          </a:custGeom>
          <a:solidFill>
            <a:schemeClr val="bg1"/>
          </a:solidFill>
          <a:ln>
            <a:noFill/>
          </a:ln>
          <a:effectLst/>
        </p:spPr>
        <p:txBody>
          <a:bodyPr wrap="none" anchor="ctr"/>
          <a:lstStyle/>
          <a:p>
            <a:endParaRPr lang="ja-JP" altLang="en-US"/>
          </a:p>
        </p:txBody>
      </p:sp>
    </p:spTree>
    <p:extLst>
      <p:ext uri="{BB962C8B-B14F-4D97-AF65-F5344CB8AC3E}">
        <p14:creationId xmlns:p14="http://schemas.microsoft.com/office/powerpoint/2010/main" val="3042166974"/>
      </p:ext>
    </p:extLst>
  </p:cSld>
  <p:clrMapOvr>
    <a:masterClrMapping/>
  </p:clrMapOvr>
  <p:extLst>
    <p:ext uri="{DCECCB84-F9BA-43D5-87BE-67443E8EF086}">
      <p15:sldGuideLst xmlns:p15="http://schemas.microsoft.com/office/powerpoint/2012/main">
        <p15:guide id="1" orient="horz" pos="2614" userDrawn="1">
          <p15:clr>
            <a:srgbClr val="FBAE40"/>
          </p15:clr>
        </p15:guide>
        <p15:guide id="2" orient="horz" pos="3090" userDrawn="1">
          <p15:clr>
            <a:srgbClr val="FBAE40"/>
          </p15:clr>
        </p15:guide>
        <p15:guide id="3" pos="6630" userDrawn="1">
          <p15:clr>
            <a:srgbClr val="FBAE40"/>
          </p15:clr>
        </p15:guide>
        <p15:guide id="4" orient="horz" pos="2160" userDrawn="1">
          <p15:clr>
            <a:srgbClr val="FBAE40"/>
          </p15:clr>
        </p15:guide>
        <p15:guide id="5" orient="horz" pos="346" userDrawn="1">
          <p15:clr>
            <a:srgbClr val="FBAE40"/>
          </p15:clr>
        </p15:guide>
        <p15:guide id="7" orient="horz" pos="504" userDrawn="1">
          <p15:clr>
            <a:srgbClr val="FBAE40"/>
          </p15:clr>
        </p15:guide>
        <p15:guide id="8" orient="horz" pos="3498" userDrawn="1">
          <p15:clr>
            <a:srgbClr val="FBAE40"/>
          </p15:clr>
        </p15:guide>
        <p15:guide id="9" pos="3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ck">
    <p:bg>
      <p:bgPr>
        <a:solidFill>
          <a:schemeClr val="tx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8DA4FA7-D232-731E-57E9-0C034FD235A5}"/>
              </a:ext>
            </a:extLst>
          </p:cNvPr>
          <p:cNvSpPr>
            <a:spLocks noGrp="1"/>
          </p:cNvSpPr>
          <p:nvPr>
            <p:ph type="title"/>
          </p:nvPr>
        </p:nvSpPr>
        <p:spPr>
          <a:xfrm>
            <a:off x="4152106" y="4311393"/>
            <a:ext cx="3887788" cy="593982"/>
          </a:xfrm>
          <a:prstGeom prst="roundRect">
            <a:avLst>
              <a:gd name="adj" fmla="val 50000"/>
            </a:avLst>
          </a:prstGeom>
          <a:solidFill>
            <a:schemeClr val="accent3"/>
          </a:solidFill>
          <a:ln>
            <a:solidFill>
              <a:schemeClr val="tx1"/>
            </a:solidFill>
          </a:ln>
        </p:spPr>
        <p:txBody>
          <a:bodyPr lIns="180000" tIns="72000" rIns="180000" bIns="72000" anchor="ctr">
            <a:spAutoFit/>
          </a:bodyPr>
          <a:lstStyle>
            <a:lvl1pPr algn="ctr">
              <a:defRPr sz="1800" b="1" i="0">
                <a:solidFill>
                  <a:schemeClr val="tx2"/>
                </a:solidFill>
              </a:defRPr>
            </a:lvl1pPr>
          </a:lstStyle>
          <a:p>
            <a:endParaRPr lang="en-GB" dirty="0"/>
          </a:p>
        </p:txBody>
      </p:sp>
      <p:pic>
        <p:nvPicPr>
          <p:cNvPr id="2" name="Graphic 1">
            <a:extLst>
              <a:ext uri="{FF2B5EF4-FFF2-40B4-BE49-F238E27FC236}">
                <a16:creationId xmlns:a16="http://schemas.microsoft.com/office/drawing/2014/main" id="{41F388FC-4720-80F4-1EB5-56832E3011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6068" y="3074035"/>
            <a:ext cx="6519863" cy="488991"/>
          </a:xfrm>
          <a:prstGeom prst="rect">
            <a:avLst/>
          </a:prstGeom>
        </p:spPr>
      </p:pic>
      <p:pic>
        <p:nvPicPr>
          <p:cNvPr id="3" name="Picture 2">
            <a:extLst>
              <a:ext uri="{FF2B5EF4-FFF2-40B4-BE49-F238E27FC236}">
                <a16:creationId xmlns:a16="http://schemas.microsoft.com/office/drawing/2014/main" id="{A3EE3200-20C3-C85B-5E3A-74ABDE3842D3}"/>
              </a:ext>
            </a:extLst>
          </p:cNvPr>
          <p:cNvPicPr>
            <a:picLocks noChangeAspect="1"/>
          </p:cNvPicPr>
          <p:nvPr userDrawn="1"/>
        </p:nvPicPr>
        <p:blipFill>
          <a:blip r:embed="rId4"/>
          <a:srcRect l="75391" t="58450"/>
          <a:stretch>
            <a:fillRect/>
          </a:stretch>
        </p:blipFill>
        <p:spPr>
          <a:xfrm>
            <a:off x="9340353" y="4149725"/>
            <a:ext cx="2851645" cy="2708274"/>
          </a:xfrm>
          <a:prstGeom prst="rect">
            <a:avLst/>
          </a:prstGeom>
        </p:spPr>
      </p:pic>
    </p:spTree>
    <p:extLst>
      <p:ext uri="{BB962C8B-B14F-4D97-AF65-F5344CB8AC3E}">
        <p14:creationId xmlns:p14="http://schemas.microsoft.com/office/powerpoint/2010/main" val="2297347212"/>
      </p:ext>
    </p:extLst>
  </p:cSld>
  <p:clrMapOvr>
    <a:masterClrMapping/>
  </p:clrMapOvr>
  <p:extLst>
    <p:ext uri="{DCECCB84-F9BA-43D5-87BE-67443E8EF086}">
      <p15:sldGuideLst xmlns:p15="http://schemas.microsoft.com/office/powerpoint/2012/main">
        <p15:guide id="1" orient="horz" pos="2614">
          <p15:clr>
            <a:srgbClr val="FBAE40"/>
          </p15:clr>
        </p15:guide>
        <p15:guide id="2" orient="horz" pos="3090">
          <p15:clr>
            <a:srgbClr val="FBAE40"/>
          </p15:clr>
        </p15:guide>
        <p15:guide id="3" pos="6630">
          <p15:clr>
            <a:srgbClr val="FBAE40"/>
          </p15:clr>
        </p15:guide>
        <p15:guide id="4" orient="horz" pos="2160">
          <p15:clr>
            <a:srgbClr val="FBAE40"/>
          </p15:clr>
        </p15:guide>
        <p15:guide id="5" orient="horz" pos="414" userDrawn="1">
          <p15:clr>
            <a:srgbClr val="FBAE40"/>
          </p15:clr>
        </p15:guide>
        <p15:guide id="6" pos="32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78D47C-CF54-23DA-08D0-F6FDD1F91418}"/>
              </a:ext>
            </a:extLst>
          </p:cNvPr>
          <p:cNvSpPr>
            <a:spLocks noGrp="1"/>
          </p:cNvSpPr>
          <p:nvPr>
            <p:ph type="pic" sz="quarter" idx="13"/>
          </p:nvPr>
        </p:nvSpPr>
        <p:spPr>
          <a:xfrm>
            <a:off x="6272371" y="0"/>
            <a:ext cx="5919629" cy="6858000"/>
          </a:xfrm>
          <a:custGeom>
            <a:avLst/>
            <a:gdLst>
              <a:gd name="connsiteX0" fmla="*/ 1066686 w 5919629"/>
              <a:gd name="connsiteY0" fmla="*/ 0 h 6858000"/>
              <a:gd name="connsiteX1" fmla="*/ 1911192 w 5919629"/>
              <a:gd name="connsiteY1" fmla="*/ 0 h 6858000"/>
              <a:gd name="connsiteX2" fmla="*/ 5127248 w 5919629"/>
              <a:gd name="connsiteY2" fmla="*/ 0 h 6858000"/>
              <a:gd name="connsiteX3" fmla="*/ 5919629 w 5919629"/>
              <a:gd name="connsiteY3" fmla="*/ 0 h 6858000"/>
              <a:gd name="connsiteX4" fmla="*/ 5919629 w 5919629"/>
              <a:gd name="connsiteY4" fmla="*/ 6858000 h 6858000"/>
              <a:gd name="connsiteX5" fmla="*/ 5127248 w 5919629"/>
              <a:gd name="connsiteY5" fmla="*/ 6858000 h 6858000"/>
              <a:gd name="connsiteX6" fmla="*/ 1911192 w 5919629"/>
              <a:gd name="connsiteY6" fmla="*/ 6858000 h 6858000"/>
              <a:gd name="connsiteX7" fmla="*/ 1066686 w 5919629"/>
              <a:gd name="connsiteY7" fmla="*/ 6858000 h 6858000"/>
              <a:gd name="connsiteX8" fmla="*/ 1032904 w 5919629"/>
              <a:gd name="connsiteY8" fmla="*/ 6810495 h 6858000"/>
              <a:gd name="connsiteX9" fmla="*/ 0 w 5919629"/>
              <a:gd name="connsiteY9" fmla="*/ 3429000 h 6858000"/>
              <a:gd name="connsiteX10" fmla="*/ 1032904 w 5919629"/>
              <a:gd name="connsiteY10" fmla="*/ 475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629" h="6858000">
                <a:moveTo>
                  <a:pt x="1066686" y="0"/>
                </a:moveTo>
                <a:lnTo>
                  <a:pt x="1911192" y="0"/>
                </a:lnTo>
                <a:lnTo>
                  <a:pt x="5127248" y="0"/>
                </a:lnTo>
                <a:lnTo>
                  <a:pt x="5919629" y="0"/>
                </a:lnTo>
                <a:lnTo>
                  <a:pt x="5919629" y="6858000"/>
                </a:lnTo>
                <a:lnTo>
                  <a:pt x="5127248" y="6858000"/>
                </a:lnTo>
                <a:lnTo>
                  <a:pt x="1911192" y="6858000"/>
                </a:lnTo>
                <a:lnTo>
                  <a:pt x="1066686" y="6858000"/>
                </a:lnTo>
                <a:lnTo>
                  <a:pt x="1032904" y="6810495"/>
                </a:lnTo>
                <a:cubicBezTo>
                  <a:pt x="380782" y="5845228"/>
                  <a:pt x="0" y="4681582"/>
                  <a:pt x="0" y="3429000"/>
                </a:cubicBezTo>
                <a:cubicBezTo>
                  <a:pt x="0" y="2176418"/>
                  <a:pt x="380782" y="1012773"/>
                  <a:pt x="1032904" y="47506"/>
                </a:cubicBezTo>
                <a:close/>
              </a:path>
            </a:pathLst>
          </a:custGeom>
          <a:noFill/>
          <a:ln w="12700">
            <a:noFill/>
          </a:ln>
        </p:spPr>
        <p:txBody>
          <a:bodyPr wrap="square">
            <a:noAutofit/>
          </a:bodyPr>
          <a:lstStyle>
            <a:lvl1pPr>
              <a:defRPr b="0" i="0"/>
            </a:lvl1pPr>
          </a:lstStyle>
          <a:p>
            <a:endParaRPr lang="en-US" dirty="0"/>
          </a:p>
        </p:txBody>
      </p:sp>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2857539"/>
            <a:ext cx="4608512" cy="1107996"/>
          </a:xfrm>
        </p:spPr>
        <p:txBody>
          <a:bodyPr anchor="ctr"/>
          <a:lstStyle>
            <a:lvl1pPr>
              <a:spcAft>
                <a:spcPts val="4000"/>
              </a:spcAft>
              <a:defRPr sz="3600" b="1" i="0">
                <a:solidFill>
                  <a:schemeClr val="tx1"/>
                </a:solidFill>
              </a:defRPr>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tx1"/>
                </a:solidFill>
              </a:defRPr>
            </a:lvl1pPr>
          </a:lstStyle>
          <a:p>
            <a:fld id="{F4766671-44AD-8E4E-B9D0-F5E712C8BDA2}" type="slidenum">
              <a:rPr lang="en-US" smtClean="0"/>
              <a:pPr/>
              <a:t>‹#›</a:t>
            </a:fld>
            <a:endParaRPr lang="en-US" dirty="0"/>
          </a:p>
        </p:txBody>
      </p:sp>
      <p:pic>
        <p:nvPicPr>
          <p:cNvPr id="4" name="Picture 3" descr="A circle with colorful lines&#10;&#10;AI-generated content may be incorrect.">
            <a:extLst>
              <a:ext uri="{FF2B5EF4-FFF2-40B4-BE49-F238E27FC236}">
                <a16:creationId xmlns:a16="http://schemas.microsoft.com/office/drawing/2014/main" id="{3E678DF7-10E2-F0B6-BDEF-D070A5D555A0}"/>
              </a:ext>
            </a:extLst>
          </p:cNvPr>
          <p:cNvPicPr>
            <a:picLocks noChangeAspect="1"/>
          </p:cNvPicPr>
          <p:nvPr userDrawn="1"/>
        </p:nvPicPr>
        <p:blipFill>
          <a:blip r:embed="rId2"/>
          <a:srcRect l="-1" t="23280" r="80404" b="23280"/>
          <a:stretch>
            <a:fillRect/>
          </a:stretch>
        </p:blipFill>
        <p:spPr>
          <a:xfrm>
            <a:off x="5886814" y="1"/>
            <a:ext cx="2514842" cy="6857999"/>
          </a:xfrm>
          <a:prstGeom prst="rect">
            <a:avLst/>
          </a:prstGeom>
        </p:spPr>
      </p:pic>
    </p:spTree>
    <p:extLst>
      <p:ext uri="{BB962C8B-B14F-4D97-AF65-F5344CB8AC3E}">
        <p14:creationId xmlns:p14="http://schemas.microsoft.com/office/powerpoint/2010/main" val="1349556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3543" userDrawn="1">
          <p15:clr>
            <a:srgbClr val="FBAE40"/>
          </p15:clr>
        </p15:guide>
        <p15:guide id="3" orient="horz" pos="259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4" y="333375"/>
            <a:ext cx="8497886" cy="430887"/>
          </a:xfrm>
        </p:spPr>
        <p:txBody>
          <a:bodyPr/>
          <a:lstStyle>
            <a:lvl1pPr>
              <a:defRPr b="1" i="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3" y="1160462"/>
            <a:ext cx="8497887"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tx1"/>
                </a:solidFill>
              </a:defRPr>
            </a:lvl1pPr>
          </a:lstStyle>
          <a:p>
            <a:fld id="{F4766671-44AD-8E4E-B9D0-F5E712C8BDA2}" type="slidenum">
              <a:rPr lang="en-US" smtClean="0"/>
              <a:pPr/>
              <a:t>‹#›</a:t>
            </a:fld>
            <a:endParaRPr lang="en-US" dirty="0"/>
          </a:p>
        </p:txBody>
      </p:sp>
    </p:spTree>
    <p:extLst>
      <p:ext uri="{BB962C8B-B14F-4D97-AF65-F5344CB8AC3E}">
        <p14:creationId xmlns:p14="http://schemas.microsoft.com/office/powerpoint/2010/main" val="3658471757"/>
      </p:ext>
    </p:extLst>
  </p:cSld>
  <p:clrMapOvr>
    <a:masterClrMapping/>
  </p:clrMapOvr>
  <p:extLst>
    <p:ext uri="{DCECCB84-F9BA-43D5-87BE-67443E8EF086}">
      <p15:sldGuideLst xmlns:p15="http://schemas.microsoft.com/office/powerpoint/2012/main">
        <p15:guide id="1" orient="horz" pos="3748" userDrawn="1">
          <p15:clr>
            <a:srgbClr val="FBAE40"/>
          </p15:clr>
        </p15:guide>
        <p15:guide id="2" orient="horz" pos="731" userDrawn="1">
          <p15:clr>
            <a:srgbClr val="FBAE40"/>
          </p15:clr>
        </p15:guide>
        <p15:guide id="3" orient="horz" pos="10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with Sky Blue">
    <p:bg>
      <p:bgPr>
        <a:solidFill>
          <a:schemeClr val="bg1"/>
        </a:solid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7856FF02-2068-981D-20C2-C52328D6FF93}"/>
              </a:ext>
            </a:extLst>
          </p:cNvPr>
          <p:cNvPicPr>
            <a:picLocks noChangeAspect="1"/>
          </p:cNvPicPr>
          <p:nvPr userDrawn="1"/>
        </p:nvPicPr>
        <p:blipFill>
          <a:blip r:embed="rId2">
            <a:extLst>
              <a:ext uri="{96DAC541-7B7A-43D3-8B79-37D633B846F1}">
                <asvg:svgBlip xmlns:asvg="http://schemas.microsoft.com/office/drawing/2016/SVG/main" r:embed="rId3"/>
              </a:ext>
            </a:extLst>
          </a:blip>
          <a:srcRect l="-6115" t="902" r="40891" b="902"/>
          <a:stretch>
            <a:fillRect/>
          </a:stretch>
        </p:blipFill>
        <p:spPr>
          <a:xfrm>
            <a:off x="5267325" y="0"/>
            <a:ext cx="6924675"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6"/>
            <a:ext cx="4573587" cy="861774"/>
          </a:xfrm>
        </p:spPr>
        <p:txBody>
          <a:bodyPr/>
          <a:lstStyle>
            <a:lvl1pPr>
              <a:defRPr b="1" i="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4" y="1160464"/>
            <a:ext cx="4573586"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bg2"/>
                </a:solidFill>
              </a:defRPr>
            </a:lvl1pPr>
          </a:lstStyle>
          <a:p>
            <a:fld id="{F4766671-44AD-8E4E-B9D0-F5E712C8BDA2}" type="slidenum">
              <a:rPr lang="en-US" smtClean="0"/>
              <a:pPr/>
              <a:t>‹#›</a:t>
            </a:fld>
            <a:endParaRPr lang="en-US" dirty="0"/>
          </a:p>
        </p:txBody>
      </p:sp>
      <p:sp>
        <p:nvSpPr>
          <p:cNvPr id="9" name="Content Placeholder 2">
            <a:extLst>
              <a:ext uri="{FF2B5EF4-FFF2-40B4-BE49-F238E27FC236}">
                <a16:creationId xmlns:a16="http://schemas.microsoft.com/office/drawing/2014/main" id="{88155A23-2A22-9BF1-9E3B-CB472243AD21}"/>
              </a:ext>
            </a:extLst>
          </p:cNvPr>
          <p:cNvSpPr>
            <a:spLocks noGrp="1"/>
          </p:cNvSpPr>
          <p:nvPr>
            <p:ph idx="13"/>
          </p:nvPr>
        </p:nvSpPr>
        <p:spPr>
          <a:xfrm>
            <a:off x="7283450" y="1160464"/>
            <a:ext cx="4573588" cy="2539157"/>
          </a:xfrm>
        </p:spPr>
        <p:txBody>
          <a:bodyPr/>
          <a:lstStyle>
            <a:lvl1pPr>
              <a:defRPr b="0" i="0">
                <a:solidFill>
                  <a:schemeClr val="bg2"/>
                </a:solidFill>
              </a:defRPr>
            </a:lvl1pPr>
            <a:lvl2pPr>
              <a:defRPr b="0" i="0">
                <a:solidFill>
                  <a:schemeClr val="bg2"/>
                </a:solidFill>
              </a:defRPr>
            </a:lvl2pPr>
            <a:lvl3pPr>
              <a:defRPr b="0" i="0">
                <a:solidFill>
                  <a:schemeClr val="bg2"/>
                </a:solidFill>
              </a:defRPr>
            </a:lvl3pPr>
            <a:lvl4pPr>
              <a:defRPr b="0" i="0">
                <a:solidFill>
                  <a:schemeClr val="bg2"/>
                </a:solidFill>
              </a:defRPr>
            </a:lvl4pPr>
            <a:lvl5pPr>
              <a:defRPr b="0" i="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2267749"/>
      </p:ext>
    </p:extLst>
  </p:cSld>
  <p:clrMapOvr>
    <a:masterClrMapping/>
  </p:clrMapOvr>
  <p:extLst>
    <p:ext uri="{DCECCB84-F9BA-43D5-87BE-67443E8EF086}">
      <p15:sldGuideLst xmlns:p15="http://schemas.microsoft.com/office/powerpoint/2012/main">
        <p15:guide id="1" orient="horz" pos="3748" userDrawn="1">
          <p15:clr>
            <a:srgbClr val="FBAE40"/>
          </p15:clr>
        </p15:guide>
        <p15:guide id="2" orient="horz" pos="731" userDrawn="1">
          <p15:clr>
            <a:srgbClr val="FBAE40"/>
          </p15:clr>
        </p15:guide>
        <p15:guide id="3" orient="horz" pos="10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Saffron">
    <p:bg>
      <p:bgPr>
        <a:solidFill>
          <a:schemeClr val="bg1"/>
        </a:solidFill>
        <a:effectLst/>
      </p:bgPr>
    </p:bg>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E3D91C88-A8F8-1D73-CE8E-200E351EAE57}"/>
              </a:ext>
            </a:extLst>
          </p:cNvPr>
          <p:cNvPicPr>
            <a:picLocks noChangeAspect="1"/>
          </p:cNvPicPr>
          <p:nvPr userDrawn="1"/>
        </p:nvPicPr>
        <p:blipFill>
          <a:blip r:embed="rId2">
            <a:extLst>
              <a:ext uri="{96DAC541-7B7A-43D3-8B79-37D633B846F1}">
                <asvg:svgBlip xmlns:asvg="http://schemas.microsoft.com/office/drawing/2016/SVG/main" r:embed="rId3"/>
              </a:ext>
            </a:extLst>
          </a:blip>
          <a:srcRect l="-6115" t="902" r="40891" b="902"/>
          <a:stretch>
            <a:fillRect/>
          </a:stretch>
        </p:blipFill>
        <p:spPr>
          <a:xfrm>
            <a:off x="5267325" y="0"/>
            <a:ext cx="6924675"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5"/>
            <a:ext cx="4608511" cy="861774"/>
          </a:xfrm>
        </p:spPr>
        <p:txBody>
          <a:bodyPr/>
          <a:lstStyle>
            <a:lvl1pPr>
              <a:defRPr b="1" i="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4" y="1160464"/>
            <a:ext cx="4608512"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lvl1pPr>
          </a:lstStyle>
          <a:p>
            <a:fld id="{F4766671-44AD-8E4E-B9D0-F5E712C8BDA2}" type="slidenum">
              <a:rPr lang="en-US" smtClean="0"/>
              <a:pPr/>
              <a:t>‹#›</a:t>
            </a:fld>
            <a:endParaRPr lang="en-US" dirty="0"/>
          </a:p>
        </p:txBody>
      </p:sp>
      <p:sp>
        <p:nvSpPr>
          <p:cNvPr id="5" name="Content Placeholder 2">
            <a:extLst>
              <a:ext uri="{FF2B5EF4-FFF2-40B4-BE49-F238E27FC236}">
                <a16:creationId xmlns:a16="http://schemas.microsoft.com/office/drawing/2014/main" id="{9AB046D1-30F5-453F-5773-E44F2886AAA0}"/>
              </a:ext>
            </a:extLst>
          </p:cNvPr>
          <p:cNvSpPr>
            <a:spLocks noGrp="1"/>
          </p:cNvSpPr>
          <p:nvPr>
            <p:ph idx="13"/>
          </p:nvPr>
        </p:nvSpPr>
        <p:spPr>
          <a:xfrm>
            <a:off x="7283450" y="1160464"/>
            <a:ext cx="4573588"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41196720"/>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31">
          <p15:clr>
            <a:srgbClr val="FBAE40"/>
          </p15:clr>
        </p15:guide>
        <p15:guide id="3" orient="horz" pos="10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oral">
    <p:bg>
      <p:bgPr>
        <a:solidFill>
          <a:schemeClr val="bg1"/>
        </a:solidFill>
        <a:effectLst/>
      </p:bgPr>
    </p:bg>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49C8B9E6-C083-FF4C-C469-9B9E9D8EB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6115" t="902" r="40891" b="902"/>
          <a:stretch>
            <a:fillRect/>
          </a:stretch>
        </p:blipFill>
        <p:spPr>
          <a:xfrm>
            <a:off x="5267325" y="0"/>
            <a:ext cx="6924675"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6"/>
            <a:ext cx="4571999" cy="861774"/>
          </a:xfrm>
        </p:spPr>
        <p:txBody>
          <a:bodyPr/>
          <a:lstStyle>
            <a:lvl1pPr>
              <a:defRPr b="1" i="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4" y="1160464"/>
            <a:ext cx="4571998"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lvl1pPr>
          </a:lstStyle>
          <a:p>
            <a:fld id="{F4766671-44AD-8E4E-B9D0-F5E712C8BDA2}" type="slidenum">
              <a:rPr lang="en-US" smtClean="0"/>
              <a:pPr/>
              <a:t>‹#›</a:t>
            </a:fld>
            <a:endParaRPr lang="en-US" dirty="0"/>
          </a:p>
        </p:txBody>
      </p:sp>
      <p:sp>
        <p:nvSpPr>
          <p:cNvPr id="5" name="Content Placeholder 2">
            <a:extLst>
              <a:ext uri="{FF2B5EF4-FFF2-40B4-BE49-F238E27FC236}">
                <a16:creationId xmlns:a16="http://schemas.microsoft.com/office/drawing/2014/main" id="{CF98CAB2-D5AB-2429-F7D9-A5FAA7B94E59}"/>
              </a:ext>
            </a:extLst>
          </p:cNvPr>
          <p:cNvSpPr>
            <a:spLocks noGrp="1"/>
          </p:cNvSpPr>
          <p:nvPr>
            <p:ph idx="13"/>
          </p:nvPr>
        </p:nvSpPr>
        <p:spPr>
          <a:xfrm>
            <a:off x="7283450" y="1160464"/>
            <a:ext cx="4573588"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95610152"/>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31">
          <p15:clr>
            <a:srgbClr val="FBAE40"/>
          </p15:clr>
        </p15:guide>
        <p15:guide id="3" orient="horz" pos="104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Teal">
    <p:bg>
      <p:bgPr>
        <a:solidFill>
          <a:schemeClr val="bg1"/>
        </a:solidFill>
        <a:effectLst/>
      </p:bgPr>
    </p:bg>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37F98605-5BCA-64D4-87F0-D42FA58EE5F1}"/>
              </a:ext>
            </a:extLst>
          </p:cNvPr>
          <p:cNvPicPr>
            <a:picLocks noChangeAspect="1"/>
          </p:cNvPicPr>
          <p:nvPr userDrawn="1"/>
        </p:nvPicPr>
        <p:blipFill>
          <a:blip r:embed="rId2">
            <a:extLst>
              <a:ext uri="{96DAC541-7B7A-43D3-8B79-37D633B846F1}">
                <asvg:svgBlip xmlns:asvg="http://schemas.microsoft.com/office/drawing/2016/SVG/main" r:embed="rId3"/>
              </a:ext>
            </a:extLst>
          </a:blip>
          <a:srcRect l="-6115" t="902" r="40891" b="902"/>
          <a:stretch>
            <a:fillRect/>
          </a:stretch>
        </p:blipFill>
        <p:spPr>
          <a:xfrm>
            <a:off x="5267325" y="0"/>
            <a:ext cx="6924675"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5"/>
            <a:ext cx="4573586" cy="861774"/>
          </a:xfrm>
        </p:spPr>
        <p:txBody>
          <a:bodyPr/>
          <a:lstStyle>
            <a:lvl1pPr>
              <a:defRPr b="1" i="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2" y="1160464"/>
            <a:ext cx="4573588"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lvl1pPr>
          </a:lstStyle>
          <a:p>
            <a:fld id="{F4766671-44AD-8E4E-B9D0-F5E712C8BDA2}" type="slidenum">
              <a:rPr lang="en-US" smtClean="0"/>
              <a:pPr/>
              <a:t>‹#›</a:t>
            </a:fld>
            <a:endParaRPr lang="en-US" dirty="0"/>
          </a:p>
        </p:txBody>
      </p:sp>
      <p:sp>
        <p:nvSpPr>
          <p:cNvPr id="5" name="Content Placeholder 2">
            <a:extLst>
              <a:ext uri="{FF2B5EF4-FFF2-40B4-BE49-F238E27FC236}">
                <a16:creationId xmlns:a16="http://schemas.microsoft.com/office/drawing/2014/main" id="{4BB2F239-C3DB-4E60-B210-DF3BF5125E04}"/>
              </a:ext>
            </a:extLst>
          </p:cNvPr>
          <p:cNvSpPr>
            <a:spLocks noGrp="1"/>
          </p:cNvSpPr>
          <p:nvPr>
            <p:ph idx="13"/>
          </p:nvPr>
        </p:nvSpPr>
        <p:spPr>
          <a:xfrm>
            <a:off x="7283450" y="1160463"/>
            <a:ext cx="4573588" cy="2539159"/>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9350313"/>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31">
          <p15:clr>
            <a:srgbClr val="FBAE40"/>
          </p15:clr>
        </p15:guide>
        <p15:guide id="3" orient="horz" pos="104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AEA1CB-A24B-A834-E37C-C6781427C54F}"/>
              </a:ext>
            </a:extLst>
          </p:cNvPr>
          <p:cNvSpPr>
            <a:spLocks noGrp="1"/>
          </p:cNvSpPr>
          <p:nvPr>
            <p:ph type="pic" sz="quarter" idx="13"/>
          </p:nvPr>
        </p:nvSpPr>
        <p:spPr>
          <a:xfrm>
            <a:off x="6272371" y="0"/>
            <a:ext cx="5919629" cy="6858000"/>
          </a:xfrm>
          <a:custGeom>
            <a:avLst/>
            <a:gdLst>
              <a:gd name="connsiteX0" fmla="*/ 1066686 w 5919629"/>
              <a:gd name="connsiteY0" fmla="*/ 0 h 6858000"/>
              <a:gd name="connsiteX1" fmla="*/ 1911192 w 5919629"/>
              <a:gd name="connsiteY1" fmla="*/ 0 h 6858000"/>
              <a:gd name="connsiteX2" fmla="*/ 5127248 w 5919629"/>
              <a:gd name="connsiteY2" fmla="*/ 0 h 6858000"/>
              <a:gd name="connsiteX3" fmla="*/ 5919629 w 5919629"/>
              <a:gd name="connsiteY3" fmla="*/ 0 h 6858000"/>
              <a:gd name="connsiteX4" fmla="*/ 5919629 w 5919629"/>
              <a:gd name="connsiteY4" fmla="*/ 6858000 h 6858000"/>
              <a:gd name="connsiteX5" fmla="*/ 5127248 w 5919629"/>
              <a:gd name="connsiteY5" fmla="*/ 6858000 h 6858000"/>
              <a:gd name="connsiteX6" fmla="*/ 1911192 w 5919629"/>
              <a:gd name="connsiteY6" fmla="*/ 6858000 h 6858000"/>
              <a:gd name="connsiteX7" fmla="*/ 1066686 w 5919629"/>
              <a:gd name="connsiteY7" fmla="*/ 6858000 h 6858000"/>
              <a:gd name="connsiteX8" fmla="*/ 1032904 w 5919629"/>
              <a:gd name="connsiteY8" fmla="*/ 6810495 h 6858000"/>
              <a:gd name="connsiteX9" fmla="*/ 0 w 5919629"/>
              <a:gd name="connsiteY9" fmla="*/ 3429000 h 6858000"/>
              <a:gd name="connsiteX10" fmla="*/ 1032904 w 5919629"/>
              <a:gd name="connsiteY10" fmla="*/ 475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629" h="6858000">
                <a:moveTo>
                  <a:pt x="1066686" y="0"/>
                </a:moveTo>
                <a:lnTo>
                  <a:pt x="1911192" y="0"/>
                </a:lnTo>
                <a:lnTo>
                  <a:pt x="5127248" y="0"/>
                </a:lnTo>
                <a:lnTo>
                  <a:pt x="5919629" y="0"/>
                </a:lnTo>
                <a:lnTo>
                  <a:pt x="5919629" y="6858000"/>
                </a:lnTo>
                <a:lnTo>
                  <a:pt x="5127248" y="6858000"/>
                </a:lnTo>
                <a:lnTo>
                  <a:pt x="1911192" y="6858000"/>
                </a:lnTo>
                <a:lnTo>
                  <a:pt x="1066686" y="6858000"/>
                </a:lnTo>
                <a:lnTo>
                  <a:pt x="1032904" y="6810495"/>
                </a:lnTo>
                <a:cubicBezTo>
                  <a:pt x="380782" y="5845228"/>
                  <a:pt x="0" y="4681582"/>
                  <a:pt x="0" y="3429000"/>
                </a:cubicBezTo>
                <a:cubicBezTo>
                  <a:pt x="0" y="2176418"/>
                  <a:pt x="380782" y="1012773"/>
                  <a:pt x="1032904" y="47506"/>
                </a:cubicBezTo>
                <a:close/>
              </a:path>
            </a:pathLst>
          </a:custGeom>
          <a:noFill/>
          <a:ln w="12700">
            <a:noFill/>
          </a:ln>
        </p:spPr>
        <p:txBody>
          <a:bodyPr wrap="square">
            <a:noAutofit/>
          </a:bodyPr>
          <a:lstStyle>
            <a:lvl1pPr>
              <a:defRPr b="0" i="0"/>
            </a:lvl1pPr>
          </a:lstStyle>
          <a:p>
            <a:endParaRPr lang="en-US" dirty="0"/>
          </a:p>
        </p:txBody>
      </p:sp>
      <p:pic>
        <p:nvPicPr>
          <p:cNvPr id="16" name="Picture 15" descr="A circle with colorful lines&#10;&#10;AI-generated content may be incorrect.">
            <a:extLst>
              <a:ext uri="{FF2B5EF4-FFF2-40B4-BE49-F238E27FC236}">
                <a16:creationId xmlns:a16="http://schemas.microsoft.com/office/drawing/2014/main" id="{9B3613A9-62AF-6A34-BA93-397F84B94ABD}"/>
              </a:ext>
            </a:extLst>
          </p:cNvPr>
          <p:cNvPicPr>
            <a:picLocks noChangeAspect="1"/>
          </p:cNvPicPr>
          <p:nvPr userDrawn="1"/>
        </p:nvPicPr>
        <p:blipFill>
          <a:blip r:embed="rId2"/>
          <a:srcRect l="-1" t="23280" r="80404" b="23280"/>
          <a:stretch>
            <a:fillRect/>
          </a:stretch>
        </p:blipFill>
        <p:spPr>
          <a:xfrm>
            <a:off x="5886814" y="1"/>
            <a:ext cx="2514842" cy="6857999"/>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6"/>
            <a:ext cx="4571999" cy="861774"/>
          </a:xfrm>
        </p:spPr>
        <p:txBody>
          <a:bodyPr/>
          <a:lstStyle>
            <a:lvl1pPr>
              <a:defRPr b="1" i="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3" y="1160464"/>
            <a:ext cx="4572000"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lvl1pPr>
          </a:lstStyle>
          <a:p>
            <a:fld id="{F4766671-44AD-8E4E-B9D0-F5E712C8BDA2}" type="slidenum">
              <a:rPr lang="en-US" smtClean="0"/>
              <a:pPr/>
              <a:t>‹#›</a:t>
            </a:fld>
            <a:endParaRPr lang="en-US" dirty="0"/>
          </a:p>
        </p:txBody>
      </p:sp>
    </p:spTree>
    <p:extLst>
      <p:ext uri="{BB962C8B-B14F-4D97-AF65-F5344CB8AC3E}">
        <p14:creationId xmlns:p14="http://schemas.microsoft.com/office/powerpoint/2010/main" val="517827901"/>
      </p:ext>
    </p:extLst>
  </p:cSld>
  <p:clrMapOvr>
    <a:masterClrMapping/>
  </p:clrMapOvr>
  <p:extLst>
    <p:ext uri="{DCECCB84-F9BA-43D5-87BE-67443E8EF086}">
      <p15:sldGuideLst xmlns:p15="http://schemas.microsoft.com/office/powerpoint/2012/main">
        <p15:guide id="1" orient="horz" pos="3748" userDrawn="1">
          <p15:clr>
            <a:srgbClr val="FBAE40"/>
          </p15:clr>
        </p15:guide>
        <p15:guide id="2" orient="horz" pos="731" userDrawn="1">
          <p15:clr>
            <a:srgbClr val="FBAE40"/>
          </p15:clr>
        </p15:guide>
        <p15:guide id="3" orient="horz" pos="104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solidFill>
          <a:schemeClr val="tx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2EB2ED63-DF58-9ACD-B46B-D74B1978F051}"/>
              </a:ext>
            </a:extLst>
          </p:cNvPr>
          <p:cNvSpPr>
            <a:spLocks noGrp="1"/>
          </p:cNvSpPr>
          <p:nvPr>
            <p:ph type="pic" sz="quarter" idx="10"/>
          </p:nvPr>
        </p:nvSpPr>
        <p:spPr>
          <a:xfrm>
            <a:off x="6335259" y="873125"/>
            <a:ext cx="5856741" cy="307777"/>
          </a:xfrm>
        </p:spPr>
        <p:txBody>
          <a:bodyPr/>
          <a:lstStyle>
            <a:lvl1pPr>
              <a:defRPr b="0" i="0"/>
            </a:lvl1pPr>
          </a:lstStyle>
          <a:p>
            <a:endParaRPr lang="en-US" dirty="0"/>
          </a:p>
        </p:txBody>
      </p:sp>
      <p:sp>
        <p:nvSpPr>
          <p:cNvPr id="5" name="Title 4">
            <a:extLst>
              <a:ext uri="{FF2B5EF4-FFF2-40B4-BE49-F238E27FC236}">
                <a16:creationId xmlns:a16="http://schemas.microsoft.com/office/drawing/2014/main" id="{78DB0CA2-81E2-5E8F-0EF8-31C317C94C81}"/>
              </a:ext>
            </a:extLst>
          </p:cNvPr>
          <p:cNvSpPr>
            <a:spLocks noGrp="1"/>
          </p:cNvSpPr>
          <p:nvPr>
            <p:ph type="title"/>
          </p:nvPr>
        </p:nvSpPr>
        <p:spPr>
          <a:xfrm>
            <a:off x="334962" y="333375"/>
            <a:ext cx="4608513" cy="6191250"/>
          </a:xfrm>
        </p:spPr>
        <p:txBody>
          <a:bodyPr anchor="ctr">
            <a:noAutofit/>
          </a:bodyPr>
          <a:lstStyle>
            <a:lvl1pPr>
              <a:defRPr sz="4000" b="1" i="0">
                <a:solidFill>
                  <a:schemeClr val="bg1"/>
                </a:solidFill>
              </a:defRPr>
            </a:lvl1pPr>
          </a:lstStyle>
          <a:p>
            <a:r>
              <a:rPr lang="en-GB" dirty="0"/>
              <a:t>Click to edit Master title style</a:t>
            </a:r>
            <a:endParaRPr lang="en-US" dirty="0"/>
          </a:p>
        </p:txBody>
      </p:sp>
      <p:pic>
        <p:nvPicPr>
          <p:cNvPr id="2" name="Graphic 1">
            <a:extLst>
              <a:ext uri="{FF2B5EF4-FFF2-40B4-BE49-F238E27FC236}">
                <a16:creationId xmlns:a16="http://schemas.microsoft.com/office/drawing/2014/main" id="{4E0AFCC5-30B8-AC55-A87A-232C255737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76980" y="6021968"/>
            <a:ext cx="1080058" cy="502657"/>
          </a:xfrm>
          <a:prstGeom prst="rect">
            <a:avLst/>
          </a:prstGeom>
        </p:spPr>
      </p:pic>
      <p:sp>
        <p:nvSpPr>
          <p:cNvPr id="3" name="Freeform 2">
            <a:extLst>
              <a:ext uri="{FF2B5EF4-FFF2-40B4-BE49-F238E27FC236}">
                <a16:creationId xmlns:a16="http://schemas.microsoft.com/office/drawing/2014/main" id="{820994A7-27B0-7B0C-6F13-2CD13D584967}"/>
              </a:ext>
            </a:extLst>
          </p:cNvPr>
          <p:cNvSpPr>
            <a:spLocks/>
          </p:cNvSpPr>
          <p:nvPr userDrawn="1"/>
        </p:nvSpPr>
        <p:spPr bwMode="auto">
          <a:xfrm>
            <a:off x="10390094" y="343108"/>
            <a:ext cx="1461156" cy="223415"/>
          </a:xfrm>
          <a:custGeom>
            <a:avLst/>
            <a:gdLst>
              <a:gd name="T0" fmla="*/ 581 w 15377"/>
              <a:gd name="T1" fmla="*/ 522 h 2356"/>
              <a:gd name="T2" fmla="*/ 985 w 15377"/>
              <a:gd name="T3" fmla="*/ 576 h 2356"/>
              <a:gd name="T4" fmla="*/ 1532 w 15377"/>
              <a:gd name="T5" fmla="*/ 711 h 2356"/>
              <a:gd name="T6" fmla="*/ 790 w 15377"/>
              <a:gd name="T7" fmla="*/ 3 h 2356"/>
              <a:gd name="T8" fmla="*/ 31 w 15377"/>
              <a:gd name="T9" fmla="*/ 784 h 2356"/>
              <a:gd name="T10" fmla="*/ 1027 w 15377"/>
              <a:gd name="T11" fmla="*/ 1811 h 2356"/>
              <a:gd name="T12" fmla="*/ 593 w 15377"/>
              <a:gd name="T13" fmla="*/ 1760 h 2356"/>
              <a:gd name="T14" fmla="*/ 0 w 15377"/>
              <a:gd name="T15" fmla="*/ 1548 h 2356"/>
              <a:gd name="T16" fmla="*/ 799 w 15377"/>
              <a:gd name="T17" fmla="*/ 2355 h 2356"/>
              <a:gd name="T18" fmla="*/ 1572 w 15377"/>
              <a:gd name="T19" fmla="*/ 1494 h 2356"/>
              <a:gd name="T20" fmla="*/ 7731 w 15377"/>
              <a:gd name="T21" fmla="*/ 643 h 2356"/>
              <a:gd name="T22" fmla="*/ 7929 w 15377"/>
              <a:gd name="T23" fmla="*/ 384 h 2356"/>
              <a:gd name="T24" fmla="*/ 8129 w 15377"/>
              <a:gd name="T25" fmla="*/ 717 h 2356"/>
              <a:gd name="T26" fmla="*/ 8671 w 15377"/>
              <a:gd name="T27" fmla="*/ 564 h 2356"/>
              <a:gd name="T28" fmla="*/ 7179 w 15377"/>
              <a:gd name="T29" fmla="*/ 499 h 2356"/>
              <a:gd name="T30" fmla="*/ 8163 w 15377"/>
              <a:gd name="T31" fmla="*/ 1644 h 2356"/>
              <a:gd name="T32" fmla="*/ 7954 w 15377"/>
              <a:gd name="T33" fmla="*/ 1952 h 2356"/>
              <a:gd name="T34" fmla="*/ 7734 w 15377"/>
              <a:gd name="T35" fmla="*/ 1542 h 2356"/>
              <a:gd name="T36" fmla="*/ 7151 w 15377"/>
              <a:gd name="T37" fmla="*/ 1709 h 2356"/>
              <a:gd name="T38" fmla="*/ 8708 w 15377"/>
              <a:gd name="T39" fmla="*/ 1844 h 2356"/>
              <a:gd name="T40" fmla="*/ 7731 w 15377"/>
              <a:gd name="T41" fmla="*/ 643 h 2356"/>
              <a:gd name="T42" fmla="*/ 12204 w 15377"/>
              <a:gd name="T43" fmla="*/ 70 h 2356"/>
              <a:gd name="T44" fmla="*/ 11388 w 15377"/>
              <a:gd name="T45" fmla="*/ 2245 h 2356"/>
              <a:gd name="T46" fmla="*/ 11896 w 15377"/>
              <a:gd name="T47" fmla="*/ 420 h 2356"/>
              <a:gd name="T48" fmla="*/ 13234 w 15377"/>
              <a:gd name="T49" fmla="*/ 2245 h 2356"/>
              <a:gd name="T50" fmla="*/ 12692 w 15377"/>
              <a:gd name="T51" fmla="*/ 70 h 2356"/>
              <a:gd name="T52" fmla="*/ 1947 w 15377"/>
              <a:gd name="T53" fmla="*/ 2268 h 2356"/>
              <a:gd name="T54" fmla="*/ 2847 w 15377"/>
              <a:gd name="T55" fmla="*/ 234 h 2356"/>
              <a:gd name="T56" fmla="*/ 3736 w 15377"/>
              <a:gd name="T57" fmla="*/ 2268 h 2356"/>
              <a:gd name="T58" fmla="*/ 2353 w 15377"/>
              <a:gd name="T59" fmla="*/ 70 h 2356"/>
              <a:gd name="T60" fmla="*/ 5396 w 15377"/>
              <a:gd name="T61" fmla="*/ 1788 h 2356"/>
              <a:gd name="T62" fmla="*/ 4222 w 15377"/>
              <a:gd name="T63" fmla="*/ 70 h 2356"/>
              <a:gd name="T64" fmla="*/ 4724 w 15377"/>
              <a:gd name="T65" fmla="*/ 2268 h 2356"/>
              <a:gd name="T66" fmla="*/ 5116 w 15377"/>
              <a:gd name="T67" fmla="*/ 2268 h 2356"/>
              <a:gd name="T68" fmla="*/ 6053 w 15377"/>
              <a:gd name="T69" fmla="*/ 234 h 2356"/>
              <a:gd name="T70" fmla="*/ 6617 w 15377"/>
              <a:gd name="T71" fmla="*/ 2268 h 2356"/>
              <a:gd name="T72" fmla="*/ 5672 w 15377"/>
              <a:gd name="T73" fmla="*/ 70 h 2356"/>
              <a:gd name="T74" fmla="*/ 10779 w 15377"/>
              <a:gd name="T75" fmla="*/ 70 h 2356"/>
              <a:gd name="T76" fmla="*/ 10223 w 15377"/>
              <a:gd name="T77" fmla="*/ 1695 h 2356"/>
              <a:gd name="T78" fmla="*/ 10006 w 15377"/>
              <a:gd name="T79" fmla="*/ 1940 h 2356"/>
              <a:gd name="T80" fmla="*/ 9791 w 15377"/>
              <a:gd name="T81" fmla="*/ 1695 h 2356"/>
              <a:gd name="T82" fmla="*/ 9235 w 15377"/>
              <a:gd name="T83" fmla="*/ 70 h 2356"/>
              <a:gd name="T84" fmla="*/ 9241 w 15377"/>
              <a:gd name="T85" fmla="*/ 1788 h 2356"/>
              <a:gd name="T86" fmla="*/ 10773 w 15377"/>
              <a:gd name="T87" fmla="*/ 1788 h 2356"/>
              <a:gd name="T88" fmla="*/ 10779 w 15377"/>
              <a:gd name="T89" fmla="*/ 70 h 2356"/>
              <a:gd name="T90" fmla="*/ 14594 w 15377"/>
              <a:gd name="T91" fmla="*/ 1356 h 2356"/>
              <a:gd name="T92" fmla="*/ 14820 w 15377"/>
              <a:gd name="T93" fmla="*/ 1672 h 2356"/>
              <a:gd name="T94" fmla="*/ 14589 w 15377"/>
              <a:gd name="T95" fmla="*/ 1918 h 2356"/>
              <a:gd name="T96" fmla="*/ 14360 w 15377"/>
              <a:gd name="T97" fmla="*/ 1672 h 2356"/>
              <a:gd name="T98" fmla="*/ 14371 w 15377"/>
              <a:gd name="T99" fmla="*/ 564 h 2356"/>
              <a:gd name="T100" fmla="*/ 14809 w 15377"/>
              <a:gd name="T101" fmla="*/ 564 h 2356"/>
              <a:gd name="T102" fmla="*/ 14814 w 15377"/>
              <a:gd name="T103" fmla="*/ 770 h 2356"/>
              <a:gd name="T104" fmla="*/ 15367 w 15377"/>
              <a:gd name="T105" fmla="*/ 697 h 2356"/>
              <a:gd name="T106" fmla="*/ 14594 w 15377"/>
              <a:gd name="T107" fmla="*/ 8 h 2356"/>
              <a:gd name="T108" fmla="*/ 13813 w 15377"/>
              <a:gd name="T109" fmla="*/ 697 h 2356"/>
              <a:gd name="T110" fmla="*/ 13821 w 15377"/>
              <a:gd name="T111" fmla="*/ 1763 h 2356"/>
              <a:gd name="T112" fmla="*/ 15367 w 15377"/>
              <a:gd name="T113" fmla="*/ 1763 h 2356"/>
              <a:gd name="T114" fmla="*/ 15376 w 15377"/>
              <a:gd name="T115" fmla="*/ 1035 h 2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77" h="2356">
                <a:moveTo>
                  <a:pt x="584" y="638"/>
                </a:moveTo>
                <a:cubicBezTo>
                  <a:pt x="573" y="592"/>
                  <a:pt x="576" y="547"/>
                  <a:pt x="581" y="522"/>
                </a:cubicBezTo>
                <a:cubicBezTo>
                  <a:pt x="595" y="451"/>
                  <a:pt x="643" y="375"/>
                  <a:pt x="782" y="375"/>
                </a:cubicBezTo>
                <a:cubicBezTo>
                  <a:pt x="911" y="375"/>
                  <a:pt x="985" y="454"/>
                  <a:pt x="985" y="576"/>
                </a:cubicBezTo>
                <a:lnTo>
                  <a:pt x="985" y="711"/>
                </a:lnTo>
                <a:lnTo>
                  <a:pt x="1532" y="711"/>
                </a:lnTo>
                <a:lnTo>
                  <a:pt x="1532" y="556"/>
                </a:lnTo>
                <a:cubicBezTo>
                  <a:pt x="1532" y="79"/>
                  <a:pt x="1100" y="3"/>
                  <a:pt x="790" y="3"/>
                </a:cubicBezTo>
                <a:cubicBezTo>
                  <a:pt x="403" y="0"/>
                  <a:pt x="85" y="130"/>
                  <a:pt x="25" y="488"/>
                </a:cubicBezTo>
                <a:cubicBezTo>
                  <a:pt x="8" y="587"/>
                  <a:pt x="6" y="674"/>
                  <a:pt x="31" y="784"/>
                </a:cubicBezTo>
                <a:cubicBezTo>
                  <a:pt x="127" y="1232"/>
                  <a:pt x="909" y="1362"/>
                  <a:pt x="1021" y="1647"/>
                </a:cubicBezTo>
                <a:cubicBezTo>
                  <a:pt x="1044" y="1700"/>
                  <a:pt x="1036" y="1768"/>
                  <a:pt x="1027" y="1811"/>
                </a:cubicBezTo>
                <a:cubicBezTo>
                  <a:pt x="1010" y="1884"/>
                  <a:pt x="959" y="1960"/>
                  <a:pt x="813" y="1960"/>
                </a:cubicBezTo>
                <a:cubicBezTo>
                  <a:pt x="674" y="1960"/>
                  <a:pt x="593" y="1881"/>
                  <a:pt x="593" y="1760"/>
                </a:cubicBezTo>
                <a:lnTo>
                  <a:pt x="593" y="1548"/>
                </a:lnTo>
                <a:lnTo>
                  <a:pt x="0" y="1548"/>
                </a:lnTo>
                <a:lnTo>
                  <a:pt x="0" y="1717"/>
                </a:lnTo>
                <a:cubicBezTo>
                  <a:pt x="0" y="2208"/>
                  <a:pt x="386" y="2355"/>
                  <a:pt x="799" y="2355"/>
                </a:cubicBezTo>
                <a:cubicBezTo>
                  <a:pt x="1196" y="2355"/>
                  <a:pt x="1521" y="2220"/>
                  <a:pt x="1575" y="1853"/>
                </a:cubicBezTo>
                <a:cubicBezTo>
                  <a:pt x="1600" y="1664"/>
                  <a:pt x="1580" y="1540"/>
                  <a:pt x="1572" y="1494"/>
                </a:cubicBezTo>
                <a:cubicBezTo>
                  <a:pt x="1481" y="1030"/>
                  <a:pt x="646" y="894"/>
                  <a:pt x="584" y="638"/>
                </a:cubicBezTo>
                <a:close/>
                <a:moveTo>
                  <a:pt x="7731" y="643"/>
                </a:moveTo>
                <a:cubicBezTo>
                  <a:pt x="7723" y="601"/>
                  <a:pt x="7726" y="553"/>
                  <a:pt x="7728" y="530"/>
                </a:cubicBezTo>
                <a:cubicBezTo>
                  <a:pt x="7745" y="460"/>
                  <a:pt x="7790" y="384"/>
                  <a:pt x="7929" y="384"/>
                </a:cubicBezTo>
                <a:cubicBezTo>
                  <a:pt x="8056" y="384"/>
                  <a:pt x="8129" y="463"/>
                  <a:pt x="8129" y="581"/>
                </a:cubicBezTo>
                <a:lnTo>
                  <a:pt x="8129" y="717"/>
                </a:lnTo>
                <a:lnTo>
                  <a:pt x="8671" y="717"/>
                </a:lnTo>
                <a:lnTo>
                  <a:pt x="8671" y="564"/>
                </a:lnTo>
                <a:cubicBezTo>
                  <a:pt x="8671" y="90"/>
                  <a:pt x="8248" y="17"/>
                  <a:pt x="7940" y="17"/>
                </a:cubicBezTo>
                <a:cubicBezTo>
                  <a:pt x="7554" y="17"/>
                  <a:pt x="7238" y="144"/>
                  <a:pt x="7179" y="499"/>
                </a:cubicBezTo>
                <a:cubicBezTo>
                  <a:pt x="7165" y="595"/>
                  <a:pt x="7159" y="683"/>
                  <a:pt x="7185" y="793"/>
                </a:cubicBezTo>
                <a:cubicBezTo>
                  <a:pt x="7278" y="1232"/>
                  <a:pt x="8050" y="1362"/>
                  <a:pt x="8163" y="1644"/>
                </a:cubicBezTo>
                <a:cubicBezTo>
                  <a:pt x="8183" y="1698"/>
                  <a:pt x="8177" y="1765"/>
                  <a:pt x="8166" y="1805"/>
                </a:cubicBezTo>
                <a:cubicBezTo>
                  <a:pt x="8149" y="1878"/>
                  <a:pt x="8101" y="1952"/>
                  <a:pt x="7954" y="1952"/>
                </a:cubicBezTo>
                <a:cubicBezTo>
                  <a:pt x="7819" y="1952"/>
                  <a:pt x="7734" y="1873"/>
                  <a:pt x="7734" y="1754"/>
                </a:cubicBezTo>
                <a:lnTo>
                  <a:pt x="7734" y="1542"/>
                </a:lnTo>
                <a:lnTo>
                  <a:pt x="7151" y="1542"/>
                </a:lnTo>
                <a:lnTo>
                  <a:pt x="7151" y="1709"/>
                </a:lnTo>
                <a:cubicBezTo>
                  <a:pt x="7151" y="2194"/>
                  <a:pt x="7532" y="2341"/>
                  <a:pt x="7940" y="2341"/>
                </a:cubicBezTo>
                <a:cubicBezTo>
                  <a:pt x="8332" y="2341"/>
                  <a:pt x="8657" y="2206"/>
                  <a:pt x="8708" y="1844"/>
                </a:cubicBezTo>
                <a:cubicBezTo>
                  <a:pt x="8733" y="1655"/>
                  <a:pt x="8713" y="1534"/>
                  <a:pt x="8705" y="1489"/>
                </a:cubicBezTo>
                <a:cubicBezTo>
                  <a:pt x="8617" y="1033"/>
                  <a:pt x="7793" y="897"/>
                  <a:pt x="7731" y="643"/>
                </a:cubicBezTo>
                <a:close/>
                <a:moveTo>
                  <a:pt x="12720" y="1839"/>
                </a:moveTo>
                <a:lnTo>
                  <a:pt x="12204" y="70"/>
                </a:lnTo>
                <a:lnTo>
                  <a:pt x="11388" y="70"/>
                </a:lnTo>
                <a:lnTo>
                  <a:pt x="11388" y="2245"/>
                </a:lnTo>
                <a:lnTo>
                  <a:pt x="11927" y="2245"/>
                </a:lnTo>
                <a:lnTo>
                  <a:pt x="11896" y="420"/>
                </a:lnTo>
                <a:lnTo>
                  <a:pt x="12452" y="2245"/>
                </a:lnTo>
                <a:lnTo>
                  <a:pt x="13234" y="2245"/>
                </a:lnTo>
                <a:lnTo>
                  <a:pt x="13234" y="70"/>
                </a:lnTo>
                <a:lnTo>
                  <a:pt x="12692" y="70"/>
                </a:lnTo>
                <a:lnTo>
                  <a:pt x="12720" y="1839"/>
                </a:lnTo>
                <a:close/>
                <a:moveTo>
                  <a:pt x="1947" y="2268"/>
                </a:moveTo>
                <a:lnTo>
                  <a:pt x="2540" y="2268"/>
                </a:lnTo>
                <a:lnTo>
                  <a:pt x="2847" y="234"/>
                </a:lnTo>
                <a:lnTo>
                  <a:pt x="3146" y="2268"/>
                </a:lnTo>
                <a:lnTo>
                  <a:pt x="3736" y="2268"/>
                </a:lnTo>
                <a:lnTo>
                  <a:pt x="3330" y="70"/>
                </a:lnTo>
                <a:lnTo>
                  <a:pt x="2353" y="70"/>
                </a:lnTo>
                <a:lnTo>
                  <a:pt x="1947" y="2268"/>
                </a:lnTo>
                <a:close/>
                <a:moveTo>
                  <a:pt x="5396" y="1788"/>
                </a:moveTo>
                <a:lnTo>
                  <a:pt x="5119" y="70"/>
                </a:lnTo>
                <a:lnTo>
                  <a:pt x="4222" y="70"/>
                </a:lnTo>
                <a:lnTo>
                  <a:pt x="4174" y="2268"/>
                </a:lnTo>
                <a:lnTo>
                  <a:pt x="4724" y="2268"/>
                </a:lnTo>
                <a:lnTo>
                  <a:pt x="4738" y="234"/>
                </a:lnTo>
                <a:lnTo>
                  <a:pt x="5116" y="2268"/>
                </a:lnTo>
                <a:lnTo>
                  <a:pt x="5672" y="2268"/>
                </a:lnTo>
                <a:lnTo>
                  <a:pt x="6053" y="234"/>
                </a:lnTo>
                <a:lnTo>
                  <a:pt x="6067" y="2268"/>
                </a:lnTo>
                <a:lnTo>
                  <a:pt x="6617" y="2268"/>
                </a:lnTo>
                <a:lnTo>
                  <a:pt x="6569" y="70"/>
                </a:lnTo>
                <a:lnTo>
                  <a:pt x="5672" y="70"/>
                </a:lnTo>
                <a:lnTo>
                  <a:pt x="5396" y="1788"/>
                </a:lnTo>
                <a:close/>
                <a:moveTo>
                  <a:pt x="10779" y="70"/>
                </a:moveTo>
                <a:lnTo>
                  <a:pt x="10223" y="70"/>
                </a:lnTo>
                <a:lnTo>
                  <a:pt x="10223" y="1695"/>
                </a:lnTo>
                <a:cubicBezTo>
                  <a:pt x="10223" y="1723"/>
                  <a:pt x="10223" y="1754"/>
                  <a:pt x="10217" y="1779"/>
                </a:cubicBezTo>
                <a:cubicBezTo>
                  <a:pt x="10206" y="1833"/>
                  <a:pt x="10161" y="1940"/>
                  <a:pt x="10006" y="1940"/>
                </a:cubicBezTo>
                <a:cubicBezTo>
                  <a:pt x="9853" y="1940"/>
                  <a:pt x="9808" y="1836"/>
                  <a:pt x="9797" y="1779"/>
                </a:cubicBezTo>
                <a:cubicBezTo>
                  <a:pt x="9791" y="1757"/>
                  <a:pt x="9791" y="1723"/>
                  <a:pt x="9791" y="1695"/>
                </a:cubicBezTo>
                <a:lnTo>
                  <a:pt x="9791" y="70"/>
                </a:lnTo>
                <a:lnTo>
                  <a:pt x="9235" y="70"/>
                </a:lnTo>
                <a:lnTo>
                  <a:pt x="9235" y="1644"/>
                </a:lnTo>
                <a:cubicBezTo>
                  <a:pt x="9235" y="1684"/>
                  <a:pt x="9238" y="1768"/>
                  <a:pt x="9241" y="1788"/>
                </a:cubicBezTo>
                <a:cubicBezTo>
                  <a:pt x="9280" y="2197"/>
                  <a:pt x="9603" y="2333"/>
                  <a:pt x="10006" y="2333"/>
                </a:cubicBezTo>
                <a:cubicBezTo>
                  <a:pt x="10410" y="2333"/>
                  <a:pt x="10734" y="2200"/>
                  <a:pt x="10773" y="1788"/>
                </a:cubicBezTo>
                <a:cubicBezTo>
                  <a:pt x="10776" y="1765"/>
                  <a:pt x="10782" y="1684"/>
                  <a:pt x="10779" y="1644"/>
                </a:cubicBezTo>
                <a:lnTo>
                  <a:pt x="10779" y="70"/>
                </a:lnTo>
                <a:close/>
                <a:moveTo>
                  <a:pt x="14594" y="1035"/>
                </a:moveTo>
                <a:lnTo>
                  <a:pt x="14594" y="1356"/>
                </a:lnTo>
                <a:lnTo>
                  <a:pt x="14820" y="1356"/>
                </a:lnTo>
                <a:lnTo>
                  <a:pt x="14820" y="1672"/>
                </a:lnTo>
                <a:cubicBezTo>
                  <a:pt x="14820" y="1700"/>
                  <a:pt x="14820" y="1732"/>
                  <a:pt x="14814" y="1757"/>
                </a:cubicBezTo>
                <a:cubicBezTo>
                  <a:pt x="14806" y="1816"/>
                  <a:pt x="14749" y="1918"/>
                  <a:pt x="14589" y="1918"/>
                </a:cubicBezTo>
                <a:cubicBezTo>
                  <a:pt x="14431" y="1918"/>
                  <a:pt x="14374" y="1816"/>
                  <a:pt x="14366" y="1757"/>
                </a:cubicBezTo>
                <a:cubicBezTo>
                  <a:pt x="14363" y="1732"/>
                  <a:pt x="14360" y="1700"/>
                  <a:pt x="14360" y="1672"/>
                </a:cubicBezTo>
                <a:lnTo>
                  <a:pt x="14360" y="669"/>
                </a:lnTo>
                <a:cubicBezTo>
                  <a:pt x="14360" y="632"/>
                  <a:pt x="14363" y="595"/>
                  <a:pt x="14371" y="564"/>
                </a:cubicBezTo>
                <a:cubicBezTo>
                  <a:pt x="14383" y="511"/>
                  <a:pt x="14431" y="406"/>
                  <a:pt x="14589" y="406"/>
                </a:cubicBezTo>
                <a:cubicBezTo>
                  <a:pt x="14758" y="406"/>
                  <a:pt x="14797" y="516"/>
                  <a:pt x="14809" y="564"/>
                </a:cubicBezTo>
                <a:cubicBezTo>
                  <a:pt x="14814" y="595"/>
                  <a:pt x="14814" y="649"/>
                  <a:pt x="14814" y="649"/>
                </a:cubicBezTo>
                <a:lnTo>
                  <a:pt x="14814" y="770"/>
                </a:lnTo>
                <a:lnTo>
                  <a:pt x="15367" y="770"/>
                </a:lnTo>
                <a:lnTo>
                  <a:pt x="15367" y="697"/>
                </a:lnTo>
                <a:cubicBezTo>
                  <a:pt x="15367" y="697"/>
                  <a:pt x="15370" y="621"/>
                  <a:pt x="15365" y="550"/>
                </a:cubicBezTo>
                <a:cubicBezTo>
                  <a:pt x="15322" y="138"/>
                  <a:pt x="14984" y="8"/>
                  <a:pt x="14594" y="8"/>
                </a:cubicBezTo>
                <a:cubicBezTo>
                  <a:pt x="14205" y="8"/>
                  <a:pt x="13872" y="141"/>
                  <a:pt x="13824" y="550"/>
                </a:cubicBezTo>
                <a:cubicBezTo>
                  <a:pt x="13818" y="587"/>
                  <a:pt x="13813" y="655"/>
                  <a:pt x="13813" y="697"/>
                </a:cubicBezTo>
                <a:lnTo>
                  <a:pt x="13813" y="1619"/>
                </a:lnTo>
                <a:cubicBezTo>
                  <a:pt x="13813" y="1658"/>
                  <a:pt x="13813" y="1689"/>
                  <a:pt x="13821" y="1763"/>
                </a:cubicBezTo>
                <a:cubicBezTo>
                  <a:pt x="13858" y="2163"/>
                  <a:pt x="14205" y="2304"/>
                  <a:pt x="14594" y="2304"/>
                </a:cubicBezTo>
                <a:cubicBezTo>
                  <a:pt x="14987" y="2304"/>
                  <a:pt x="15331" y="2163"/>
                  <a:pt x="15367" y="1763"/>
                </a:cubicBezTo>
                <a:cubicBezTo>
                  <a:pt x="15373" y="1689"/>
                  <a:pt x="15376" y="1658"/>
                  <a:pt x="15376" y="1619"/>
                </a:cubicBezTo>
                <a:lnTo>
                  <a:pt x="15376" y="1035"/>
                </a:lnTo>
                <a:lnTo>
                  <a:pt x="14594" y="1035"/>
                </a:lnTo>
                <a:close/>
              </a:path>
            </a:pathLst>
          </a:custGeom>
          <a:solidFill>
            <a:schemeClr val="bg1"/>
          </a:solidFill>
          <a:ln>
            <a:noFill/>
          </a:ln>
          <a:effectLst/>
        </p:spPr>
        <p:txBody>
          <a:bodyPr wrap="none" anchor="ctr"/>
          <a:lstStyle/>
          <a:p>
            <a:endParaRPr lang="ja-JP" altLang="en-US"/>
          </a:p>
        </p:txBody>
      </p:sp>
    </p:spTree>
    <p:extLst>
      <p:ext uri="{BB962C8B-B14F-4D97-AF65-F5344CB8AC3E}">
        <p14:creationId xmlns:p14="http://schemas.microsoft.com/office/powerpoint/2010/main" val="607774387"/>
      </p:ext>
    </p:extLst>
  </p:cSld>
  <p:clrMapOvr>
    <a:masterClrMapping/>
  </p:clrMapOvr>
  <p:extLst>
    <p:ext uri="{DCECCB84-F9BA-43D5-87BE-67443E8EF086}">
      <p15:sldGuideLst xmlns:p15="http://schemas.microsoft.com/office/powerpoint/2012/main">
        <p15:guide id="1" orient="horz" pos="2614">
          <p15:clr>
            <a:srgbClr val="FBAE40"/>
          </p15:clr>
        </p15:guide>
        <p15:guide id="2" orient="horz" pos="3090">
          <p15:clr>
            <a:srgbClr val="FBAE40"/>
          </p15:clr>
        </p15:guide>
        <p15:guide id="4" orient="horz" pos="2160">
          <p15:clr>
            <a:srgbClr val="FBAE40"/>
          </p15:clr>
        </p15:guide>
        <p15:guide id="5" orient="horz" pos="346" userDrawn="1">
          <p15:clr>
            <a:srgbClr val="FBAE40"/>
          </p15:clr>
        </p15:guide>
        <p15:guide id="7" orient="horz" pos="504" userDrawn="1">
          <p15:clr>
            <a:srgbClr val="FBAE40"/>
          </p15:clr>
        </p15:guide>
        <p15:guide id="8" orient="horz" pos="34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78D47C-CF54-23DA-08D0-F6FDD1F91418}"/>
              </a:ext>
            </a:extLst>
          </p:cNvPr>
          <p:cNvSpPr>
            <a:spLocks noGrp="1"/>
          </p:cNvSpPr>
          <p:nvPr>
            <p:ph type="pic" sz="quarter" idx="13"/>
          </p:nvPr>
        </p:nvSpPr>
        <p:spPr>
          <a:xfrm>
            <a:off x="6272371" y="0"/>
            <a:ext cx="5919629" cy="6858000"/>
          </a:xfrm>
          <a:custGeom>
            <a:avLst/>
            <a:gdLst>
              <a:gd name="connsiteX0" fmla="*/ 1066686 w 5919629"/>
              <a:gd name="connsiteY0" fmla="*/ 0 h 6858000"/>
              <a:gd name="connsiteX1" fmla="*/ 1911192 w 5919629"/>
              <a:gd name="connsiteY1" fmla="*/ 0 h 6858000"/>
              <a:gd name="connsiteX2" fmla="*/ 5127248 w 5919629"/>
              <a:gd name="connsiteY2" fmla="*/ 0 h 6858000"/>
              <a:gd name="connsiteX3" fmla="*/ 5919629 w 5919629"/>
              <a:gd name="connsiteY3" fmla="*/ 0 h 6858000"/>
              <a:gd name="connsiteX4" fmla="*/ 5919629 w 5919629"/>
              <a:gd name="connsiteY4" fmla="*/ 6858000 h 6858000"/>
              <a:gd name="connsiteX5" fmla="*/ 5127248 w 5919629"/>
              <a:gd name="connsiteY5" fmla="*/ 6858000 h 6858000"/>
              <a:gd name="connsiteX6" fmla="*/ 1911192 w 5919629"/>
              <a:gd name="connsiteY6" fmla="*/ 6858000 h 6858000"/>
              <a:gd name="connsiteX7" fmla="*/ 1066686 w 5919629"/>
              <a:gd name="connsiteY7" fmla="*/ 6858000 h 6858000"/>
              <a:gd name="connsiteX8" fmla="*/ 1032904 w 5919629"/>
              <a:gd name="connsiteY8" fmla="*/ 6810495 h 6858000"/>
              <a:gd name="connsiteX9" fmla="*/ 0 w 5919629"/>
              <a:gd name="connsiteY9" fmla="*/ 3429000 h 6858000"/>
              <a:gd name="connsiteX10" fmla="*/ 1032904 w 5919629"/>
              <a:gd name="connsiteY10" fmla="*/ 475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629" h="6858000">
                <a:moveTo>
                  <a:pt x="1066686" y="0"/>
                </a:moveTo>
                <a:lnTo>
                  <a:pt x="1911192" y="0"/>
                </a:lnTo>
                <a:lnTo>
                  <a:pt x="5127248" y="0"/>
                </a:lnTo>
                <a:lnTo>
                  <a:pt x="5919629" y="0"/>
                </a:lnTo>
                <a:lnTo>
                  <a:pt x="5919629" y="6858000"/>
                </a:lnTo>
                <a:lnTo>
                  <a:pt x="5127248" y="6858000"/>
                </a:lnTo>
                <a:lnTo>
                  <a:pt x="1911192" y="6858000"/>
                </a:lnTo>
                <a:lnTo>
                  <a:pt x="1066686" y="6858000"/>
                </a:lnTo>
                <a:lnTo>
                  <a:pt x="1032904" y="6810495"/>
                </a:lnTo>
                <a:cubicBezTo>
                  <a:pt x="380782" y="5845228"/>
                  <a:pt x="0" y="4681582"/>
                  <a:pt x="0" y="3429000"/>
                </a:cubicBezTo>
                <a:cubicBezTo>
                  <a:pt x="0" y="2176418"/>
                  <a:pt x="380782" y="1012773"/>
                  <a:pt x="1032904" y="47506"/>
                </a:cubicBezTo>
                <a:close/>
              </a:path>
            </a:pathLst>
          </a:custGeom>
          <a:noFill/>
          <a:ln w="12700">
            <a:noFill/>
          </a:ln>
        </p:spPr>
        <p:txBody>
          <a:bodyPr wrap="square">
            <a:noAutofit/>
          </a:bodyPr>
          <a:lstStyle>
            <a:lvl1pPr>
              <a:defRPr b="0" i="0"/>
            </a:lvl1pPr>
          </a:lstStyle>
          <a:p>
            <a:endParaRPr lang="en-US" dirty="0"/>
          </a:p>
        </p:txBody>
      </p:sp>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2857539"/>
            <a:ext cx="4608512" cy="1107996"/>
          </a:xfrm>
        </p:spPr>
        <p:txBody>
          <a:bodyPr anchor="ctr"/>
          <a:lstStyle>
            <a:lvl1pPr>
              <a:spcAft>
                <a:spcPts val="4000"/>
              </a:spcAft>
              <a:defRPr sz="3600" b="1" i="0">
                <a:solidFill>
                  <a:schemeClr val="bg2"/>
                </a:solidFill>
              </a:defRPr>
            </a:lvl1pPr>
          </a:lstStyle>
          <a:p>
            <a:r>
              <a:rPr lang="en-GB" dirty="0"/>
              <a:t>Click to edit Master title style</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bg2"/>
                </a:solidFill>
              </a:defRPr>
            </a:lvl1pPr>
          </a:lstStyle>
          <a:p>
            <a:fld id="{F4766671-44AD-8E4E-B9D0-F5E712C8BDA2}" type="slidenum">
              <a:rPr lang="en-US" smtClean="0"/>
              <a:pPr/>
              <a:t>‹#›</a:t>
            </a:fld>
            <a:endParaRPr lang="en-US" dirty="0"/>
          </a:p>
        </p:txBody>
      </p:sp>
      <p:pic>
        <p:nvPicPr>
          <p:cNvPr id="4" name="Picture 3" descr="A circle with colorful lines&#10;&#10;AI-generated content may be incorrect.">
            <a:extLst>
              <a:ext uri="{FF2B5EF4-FFF2-40B4-BE49-F238E27FC236}">
                <a16:creationId xmlns:a16="http://schemas.microsoft.com/office/drawing/2014/main" id="{3E678DF7-10E2-F0B6-BDEF-D070A5D555A0}"/>
              </a:ext>
            </a:extLst>
          </p:cNvPr>
          <p:cNvPicPr>
            <a:picLocks noChangeAspect="1"/>
          </p:cNvPicPr>
          <p:nvPr userDrawn="1"/>
        </p:nvPicPr>
        <p:blipFill>
          <a:blip r:embed="rId2"/>
          <a:srcRect l="-1" t="23280" r="80404" b="23280"/>
          <a:stretch>
            <a:fillRect/>
          </a:stretch>
        </p:blipFill>
        <p:spPr>
          <a:xfrm>
            <a:off x="5886814" y="1"/>
            <a:ext cx="2514842" cy="6857999"/>
          </a:xfrm>
          <a:prstGeom prst="rect">
            <a:avLst/>
          </a:prstGeom>
        </p:spPr>
      </p:pic>
    </p:spTree>
    <p:extLst>
      <p:ext uri="{BB962C8B-B14F-4D97-AF65-F5344CB8AC3E}">
        <p14:creationId xmlns:p14="http://schemas.microsoft.com/office/powerpoint/2010/main" val="1836582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3543" userDrawn="1">
          <p15:clr>
            <a:srgbClr val="FBAE40"/>
          </p15:clr>
        </p15:guide>
        <p15:guide id="3" orient="horz" pos="25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4" y="333375"/>
            <a:ext cx="8497886" cy="430887"/>
          </a:xfrm>
        </p:spPr>
        <p:txBody>
          <a:bodyPr/>
          <a:lstStyle>
            <a:lvl1pPr>
              <a:defRPr b="1" i="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3" y="1160462"/>
            <a:ext cx="8497887" cy="2539157"/>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bg1"/>
                </a:solidFill>
              </a:defRPr>
            </a:lvl1pPr>
          </a:lstStyle>
          <a:p>
            <a:fld id="{F4766671-44AD-8E4E-B9D0-F5E712C8BDA2}" type="slidenum">
              <a:rPr lang="en-US" smtClean="0"/>
              <a:pPr/>
              <a:t>‹#›</a:t>
            </a:fld>
            <a:endParaRPr lang="en-US" dirty="0"/>
          </a:p>
        </p:txBody>
      </p:sp>
    </p:spTree>
    <p:extLst>
      <p:ext uri="{BB962C8B-B14F-4D97-AF65-F5344CB8AC3E}">
        <p14:creationId xmlns:p14="http://schemas.microsoft.com/office/powerpoint/2010/main" val="3403411147"/>
      </p:ext>
    </p:extLst>
  </p:cSld>
  <p:clrMapOvr>
    <a:masterClrMapping/>
  </p:clrMapOvr>
  <p:extLst>
    <p:ext uri="{DCECCB84-F9BA-43D5-87BE-67443E8EF086}">
      <p15:sldGuideLst xmlns:p15="http://schemas.microsoft.com/office/powerpoint/2012/main">
        <p15:guide id="1" orient="horz" pos="3748" userDrawn="1">
          <p15:clr>
            <a:srgbClr val="FBAE40"/>
          </p15:clr>
        </p15:guide>
        <p15:guide id="2" orient="horz" pos="731" userDrawn="1">
          <p15:clr>
            <a:srgbClr val="FBAE40"/>
          </p15:clr>
        </p15:guide>
        <p15:guide id="3" orient="horz" pos="10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with Sky Blu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28A8ED0-DA9A-91AA-4380-08240D819FDD}"/>
              </a:ext>
            </a:extLst>
          </p:cNvPr>
          <p:cNvPicPr>
            <a:picLocks noChangeAspect="1"/>
          </p:cNvPicPr>
          <p:nvPr userDrawn="1"/>
        </p:nvPicPr>
        <p:blipFill>
          <a:blip r:embed="rId2">
            <a:extLst>
              <a:ext uri="{96DAC541-7B7A-43D3-8B79-37D633B846F1}">
                <asvg:svgBlip xmlns:asvg="http://schemas.microsoft.com/office/drawing/2016/SVG/main" r:embed="rId3"/>
              </a:ext>
            </a:extLst>
          </a:blip>
          <a:srcRect r="57983"/>
          <a:stretch>
            <a:fillRect/>
          </a:stretch>
        </p:blipFill>
        <p:spPr>
          <a:xfrm>
            <a:off x="5916613" y="-1"/>
            <a:ext cx="6275387"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6"/>
            <a:ext cx="4573587" cy="861774"/>
          </a:xfrm>
        </p:spPr>
        <p:txBody>
          <a:bodyPr/>
          <a:lstStyle>
            <a:lvl1pPr>
              <a:defRPr b="1" i="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4" y="1160464"/>
            <a:ext cx="4573586" cy="2539157"/>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bg2"/>
                </a:solidFill>
              </a:defRPr>
            </a:lvl1pPr>
          </a:lstStyle>
          <a:p>
            <a:fld id="{F4766671-44AD-8E4E-B9D0-F5E712C8BDA2}" type="slidenum">
              <a:rPr lang="en-US" smtClean="0"/>
              <a:pPr/>
              <a:t>‹#›</a:t>
            </a:fld>
            <a:endParaRPr lang="en-US" dirty="0"/>
          </a:p>
        </p:txBody>
      </p:sp>
      <p:sp>
        <p:nvSpPr>
          <p:cNvPr id="9" name="Content Placeholder 2">
            <a:extLst>
              <a:ext uri="{FF2B5EF4-FFF2-40B4-BE49-F238E27FC236}">
                <a16:creationId xmlns:a16="http://schemas.microsoft.com/office/drawing/2014/main" id="{88155A23-2A22-9BF1-9E3B-CB472243AD21}"/>
              </a:ext>
            </a:extLst>
          </p:cNvPr>
          <p:cNvSpPr>
            <a:spLocks noGrp="1"/>
          </p:cNvSpPr>
          <p:nvPr>
            <p:ph idx="13"/>
          </p:nvPr>
        </p:nvSpPr>
        <p:spPr>
          <a:xfrm>
            <a:off x="7283450" y="1160464"/>
            <a:ext cx="4573588" cy="2539157"/>
          </a:xfrm>
        </p:spPr>
        <p:txBody>
          <a:bodyPr/>
          <a:lstStyle>
            <a:lvl1pPr>
              <a:defRPr b="0" i="0">
                <a:solidFill>
                  <a:schemeClr val="bg2"/>
                </a:solidFill>
              </a:defRPr>
            </a:lvl1pPr>
            <a:lvl2pPr>
              <a:defRPr b="0" i="0">
                <a:solidFill>
                  <a:schemeClr val="bg2"/>
                </a:solidFill>
              </a:defRPr>
            </a:lvl2pPr>
            <a:lvl3pPr>
              <a:defRPr b="0" i="0">
                <a:solidFill>
                  <a:schemeClr val="bg2"/>
                </a:solidFill>
              </a:defRPr>
            </a:lvl3pPr>
            <a:lvl4pPr>
              <a:defRPr b="0" i="0">
                <a:solidFill>
                  <a:schemeClr val="bg2"/>
                </a:solidFill>
              </a:defRPr>
            </a:lvl4pPr>
            <a:lvl5pPr>
              <a:defRPr b="0" i="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85665569"/>
      </p:ext>
    </p:extLst>
  </p:cSld>
  <p:clrMapOvr>
    <a:masterClrMapping/>
  </p:clrMapOvr>
  <p:extLst>
    <p:ext uri="{DCECCB84-F9BA-43D5-87BE-67443E8EF086}">
      <p15:sldGuideLst xmlns:p15="http://schemas.microsoft.com/office/powerpoint/2012/main">
        <p15:guide id="1" orient="horz" pos="3748" userDrawn="1">
          <p15:clr>
            <a:srgbClr val="FBAE40"/>
          </p15:clr>
        </p15:guide>
        <p15:guide id="2" orient="horz" pos="731" userDrawn="1">
          <p15:clr>
            <a:srgbClr val="FBAE40"/>
          </p15:clr>
        </p15:guide>
        <p15:guide id="3" orient="horz" pos="10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Saffron">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0216B46-D2DC-9FF2-12EB-0A68EADF7A78}"/>
              </a:ext>
            </a:extLst>
          </p:cNvPr>
          <p:cNvPicPr>
            <a:picLocks noChangeAspect="1"/>
          </p:cNvPicPr>
          <p:nvPr userDrawn="1"/>
        </p:nvPicPr>
        <p:blipFill>
          <a:blip r:embed="rId2">
            <a:extLst>
              <a:ext uri="{96DAC541-7B7A-43D3-8B79-37D633B846F1}">
                <asvg:svgBlip xmlns:asvg="http://schemas.microsoft.com/office/drawing/2016/SVG/main" r:embed="rId3"/>
              </a:ext>
            </a:extLst>
          </a:blip>
          <a:srcRect r="57983"/>
          <a:stretch>
            <a:fillRect/>
          </a:stretch>
        </p:blipFill>
        <p:spPr>
          <a:xfrm>
            <a:off x="5916613" y="-1"/>
            <a:ext cx="6275387"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5"/>
            <a:ext cx="4608511" cy="861774"/>
          </a:xfrm>
        </p:spPr>
        <p:txBody>
          <a:bodyPr/>
          <a:lstStyle>
            <a:lvl1pPr>
              <a:defRPr b="1" i="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4" y="1160464"/>
            <a:ext cx="4608512" cy="2539157"/>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tx2"/>
                </a:solidFill>
              </a:defRPr>
            </a:lvl1pPr>
          </a:lstStyle>
          <a:p>
            <a:fld id="{F4766671-44AD-8E4E-B9D0-F5E712C8BDA2}" type="slidenum">
              <a:rPr lang="en-US" smtClean="0"/>
              <a:pPr/>
              <a:t>‹#›</a:t>
            </a:fld>
            <a:endParaRPr lang="en-US" dirty="0"/>
          </a:p>
        </p:txBody>
      </p:sp>
      <p:sp>
        <p:nvSpPr>
          <p:cNvPr id="5" name="Content Placeholder 2">
            <a:extLst>
              <a:ext uri="{FF2B5EF4-FFF2-40B4-BE49-F238E27FC236}">
                <a16:creationId xmlns:a16="http://schemas.microsoft.com/office/drawing/2014/main" id="{9AB046D1-30F5-453F-5773-E44F2886AAA0}"/>
              </a:ext>
            </a:extLst>
          </p:cNvPr>
          <p:cNvSpPr>
            <a:spLocks noGrp="1"/>
          </p:cNvSpPr>
          <p:nvPr>
            <p:ph idx="13"/>
          </p:nvPr>
        </p:nvSpPr>
        <p:spPr>
          <a:xfrm>
            <a:off x="7283450" y="1160464"/>
            <a:ext cx="4573588"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66624985"/>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31">
          <p15:clr>
            <a:srgbClr val="FBAE40"/>
          </p15:clr>
        </p15:guide>
        <p15:guide id="3" orient="horz" pos="10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oral">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EAD2FF9-7992-E657-7B5E-459B1936EE6E}"/>
              </a:ext>
            </a:extLst>
          </p:cNvPr>
          <p:cNvPicPr>
            <a:picLocks noChangeAspect="1"/>
          </p:cNvPicPr>
          <p:nvPr userDrawn="1"/>
        </p:nvPicPr>
        <p:blipFill>
          <a:blip r:embed="rId2">
            <a:extLst>
              <a:ext uri="{96DAC541-7B7A-43D3-8B79-37D633B846F1}">
                <asvg:svgBlip xmlns:asvg="http://schemas.microsoft.com/office/drawing/2016/SVG/main" r:embed="rId3"/>
              </a:ext>
            </a:extLst>
          </a:blip>
          <a:srcRect r="57983"/>
          <a:stretch>
            <a:fillRect/>
          </a:stretch>
        </p:blipFill>
        <p:spPr>
          <a:xfrm>
            <a:off x="5916613" y="-1"/>
            <a:ext cx="6275387"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6"/>
            <a:ext cx="4571999" cy="861774"/>
          </a:xfrm>
        </p:spPr>
        <p:txBody>
          <a:bodyPr/>
          <a:lstStyle>
            <a:lvl1pPr>
              <a:defRPr b="1" i="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4" y="1160464"/>
            <a:ext cx="4571998" cy="2539157"/>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tx2"/>
                </a:solidFill>
              </a:defRPr>
            </a:lvl1pPr>
          </a:lstStyle>
          <a:p>
            <a:fld id="{F4766671-44AD-8E4E-B9D0-F5E712C8BDA2}" type="slidenum">
              <a:rPr lang="en-US" smtClean="0"/>
              <a:pPr/>
              <a:t>‹#›</a:t>
            </a:fld>
            <a:endParaRPr lang="en-US" dirty="0"/>
          </a:p>
        </p:txBody>
      </p:sp>
      <p:sp>
        <p:nvSpPr>
          <p:cNvPr id="5" name="Content Placeholder 2">
            <a:extLst>
              <a:ext uri="{FF2B5EF4-FFF2-40B4-BE49-F238E27FC236}">
                <a16:creationId xmlns:a16="http://schemas.microsoft.com/office/drawing/2014/main" id="{CF98CAB2-D5AB-2429-F7D9-A5FAA7B94E59}"/>
              </a:ext>
            </a:extLst>
          </p:cNvPr>
          <p:cNvSpPr>
            <a:spLocks noGrp="1"/>
          </p:cNvSpPr>
          <p:nvPr>
            <p:ph idx="13"/>
          </p:nvPr>
        </p:nvSpPr>
        <p:spPr>
          <a:xfrm>
            <a:off x="7283450" y="1160464"/>
            <a:ext cx="4573588" cy="2539157"/>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43652902"/>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31">
          <p15:clr>
            <a:srgbClr val="FBAE40"/>
          </p15:clr>
        </p15:guide>
        <p15:guide id="3" orient="horz" pos="10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al">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DBF6072-DF27-9BBF-4B43-3FEF04DDB5B7}"/>
              </a:ext>
            </a:extLst>
          </p:cNvPr>
          <p:cNvPicPr>
            <a:picLocks noChangeAspect="1"/>
          </p:cNvPicPr>
          <p:nvPr userDrawn="1"/>
        </p:nvPicPr>
        <p:blipFill>
          <a:blip r:embed="rId2">
            <a:extLst>
              <a:ext uri="{96DAC541-7B7A-43D3-8B79-37D633B846F1}">
                <asvg:svgBlip xmlns:asvg="http://schemas.microsoft.com/office/drawing/2016/SVG/main" r:embed="rId3"/>
              </a:ext>
            </a:extLst>
          </a:blip>
          <a:srcRect r="57983"/>
          <a:stretch>
            <a:fillRect/>
          </a:stretch>
        </p:blipFill>
        <p:spPr>
          <a:xfrm>
            <a:off x="5916613" y="-1"/>
            <a:ext cx="6275387" cy="6858000"/>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5"/>
            <a:ext cx="4573586" cy="861774"/>
          </a:xfrm>
        </p:spPr>
        <p:txBody>
          <a:bodyPr/>
          <a:lstStyle>
            <a:lvl1pPr>
              <a:defRPr b="1" i="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2" y="1160464"/>
            <a:ext cx="4573588" cy="2539157"/>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solidFill>
                  <a:schemeClr val="tx2"/>
                </a:solidFill>
              </a:defRPr>
            </a:lvl1pPr>
          </a:lstStyle>
          <a:p>
            <a:fld id="{F4766671-44AD-8E4E-B9D0-F5E712C8BDA2}" type="slidenum">
              <a:rPr lang="en-US" smtClean="0"/>
              <a:pPr/>
              <a:t>‹#›</a:t>
            </a:fld>
            <a:endParaRPr lang="en-US" dirty="0"/>
          </a:p>
        </p:txBody>
      </p:sp>
      <p:sp>
        <p:nvSpPr>
          <p:cNvPr id="5" name="Content Placeholder 2">
            <a:extLst>
              <a:ext uri="{FF2B5EF4-FFF2-40B4-BE49-F238E27FC236}">
                <a16:creationId xmlns:a16="http://schemas.microsoft.com/office/drawing/2014/main" id="{4BB2F239-C3DB-4E60-B210-DF3BF5125E04}"/>
              </a:ext>
            </a:extLst>
          </p:cNvPr>
          <p:cNvSpPr>
            <a:spLocks noGrp="1"/>
          </p:cNvSpPr>
          <p:nvPr>
            <p:ph idx="13"/>
          </p:nvPr>
        </p:nvSpPr>
        <p:spPr>
          <a:xfrm>
            <a:off x="7283450" y="1160463"/>
            <a:ext cx="4573588" cy="2539159"/>
          </a:xfrm>
        </p:spPr>
        <p:txBody>
          <a:bodyPr/>
          <a:lstStyle>
            <a:lvl1pPr>
              <a:defRPr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43034176"/>
      </p:ext>
    </p:extLst>
  </p:cSld>
  <p:clrMapOvr>
    <a:masterClrMapping/>
  </p:clrMapOvr>
  <p:extLst>
    <p:ext uri="{DCECCB84-F9BA-43D5-87BE-67443E8EF086}">
      <p15:sldGuideLst xmlns:p15="http://schemas.microsoft.com/office/powerpoint/2012/main">
        <p15:guide id="1" orient="horz" pos="3748">
          <p15:clr>
            <a:srgbClr val="FBAE40"/>
          </p15:clr>
        </p15:guide>
        <p15:guide id="2" orient="horz" pos="731">
          <p15:clr>
            <a:srgbClr val="FBAE40"/>
          </p15:clr>
        </p15:guide>
        <p15:guide id="3" orient="horz" pos="10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0AEA1CB-A24B-A834-E37C-C6781427C54F}"/>
              </a:ext>
            </a:extLst>
          </p:cNvPr>
          <p:cNvSpPr>
            <a:spLocks noGrp="1"/>
          </p:cNvSpPr>
          <p:nvPr>
            <p:ph type="pic" sz="quarter" idx="13"/>
          </p:nvPr>
        </p:nvSpPr>
        <p:spPr>
          <a:xfrm>
            <a:off x="6272371" y="0"/>
            <a:ext cx="5919629" cy="6858000"/>
          </a:xfrm>
          <a:custGeom>
            <a:avLst/>
            <a:gdLst>
              <a:gd name="connsiteX0" fmla="*/ 1066686 w 5919629"/>
              <a:gd name="connsiteY0" fmla="*/ 0 h 6858000"/>
              <a:gd name="connsiteX1" fmla="*/ 1911192 w 5919629"/>
              <a:gd name="connsiteY1" fmla="*/ 0 h 6858000"/>
              <a:gd name="connsiteX2" fmla="*/ 5127248 w 5919629"/>
              <a:gd name="connsiteY2" fmla="*/ 0 h 6858000"/>
              <a:gd name="connsiteX3" fmla="*/ 5919629 w 5919629"/>
              <a:gd name="connsiteY3" fmla="*/ 0 h 6858000"/>
              <a:gd name="connsiteX4" fmla="*/ 5919629 w 5919629"/>
              <a:gd name="connsiteY4" fmla="*/ 6858000 h 6858000"/>
              <a:gd name="connsiteX5" fmla="*/ 5127248 w 5919629"/>
              <a:gd name="connsiteY5" fmla="*/ 6858000 h 6858000"/>
              <a:gd name="connsiteX6" fmla="*/ 1911192 w 5919629"/>
              <a:gd name="connsiteY6" fmla="*/ 6858000 h 6858000"/>
              <a:gd name="connsiteX7" fmla="*/ 1066686 w 5919629"/>
              <a:gd name="connsiteY7" fmla="*/ 6858000 h 6858000"/>
              <a:gd name="connsiteX8" fmla="*/ 1032904 w 5919629"/>
              <a:gd name="connsiteY8" fmla="*/ 6810495 h 6858000"/>
              <a:gd name="connsiteX9" fmla="*/ 0 w 5919629"/>
              <a:gd name="connsiteY9" fmla="*/ 3429000 h 6858000"/>
              <a:gd name="connsiteX10" fmla="*/ 1032904 w 5919629"/>
              <a:gd name="connsiteY10" fmla="*/ 475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9629" h="6858000">
                <a:moveTo>
                  <a:pt x="1066686" y="0"/>
                </a:moveTo>
                <a:lnTo>
                  <a:pt x="1911192" y="0"/>
                </a:lnTo>
                <a:lnTo>
                  <a:pt x="5127248" y="0"/>
                </a:lnTo>
                <a:lnTo>
                  <a:pt x="5919629" y="0"/>
                </a:lnTo>
                <a:lnTo>
                  <a:pt x="5919629" y="6858000"/>
                </a:lnTo>
                <a:lnTo>
                  <a:pt x="5127248" y="6858000"/>
                </a:lnTo>
                <a:lnTo>
                  <a:pt x="1911192" y="6858000"/>
                </a:lnTo>
                <a:lnTo>
                  <a:pt x="1066686" y="6858000"/>
                </a:lnTo>
                <a:lnTo>
                  <a:pt x="1032904" y="6810495"/>
                </a:lnTo>
                <a:cubicBezTo>
                  <a:pt x="380782" y="5845228"/>
                  <a:pt x="0" y="4681582"/>
                  <a:pt x="0" y="3429000"/>
                </a:cubicBezTo>
                <a:cubicBezTo>
                  <a:pt x="0" y="2176418"/>
                  <a:pt x="380782" y="1012773"/>
                  <a:pt x="1032904" y="47506"/>
                </a:cubicBezTo>
                <a:close/>
              </a:path>
            </a:pathLst>
          </a:custGeom>
          <a:noFill/>
          <a:ln w="12700">
            <a:noFill/>
          </a:ln>
        </p:spPr>
        <p:txBody>
          <a:bodyPr wrap="square">
            <a:noAutofit/>
          </a:bodyPr>
          <a:lstStyle>
            <a:lvl1pPr>
              <a:defRPr b="0" i="0"/>
            </a:lvl1pPr>
          </a:lstStyle>
          <a:p>
            <a:endParaRPr lang="en-US" dirty="0"/>
          </a:p>
        </p:txBody>
      </p:sp>
      <p:pic>
        <p:nvPicPr>
          <p:cNvPr id="16" name="Picture 15" descr="A circle with colorful lines&#10;&#10;AI-generated content may be incorrect.">
            <a:extLst>
              <a:ext uri="{FF2B5EF4-FFF2-40B4-BE49-F238E27FC236}">
                <a16:creationId xmlns:a16="http://schemas.microsoft.com/office/drawing/2014/main" id="{9B3613A9-62AF-6A34-BA93-397F84B94ABD}"/>
              </a:ext>
            </a:extLst>
          </p:cNvPr>
          <p:cNvPicPr>
            <a:picLocks noChangeAspect="1"/>
          </p:cNvPicPr>
          <p:nvPr userDrawn="1"/>
        </p:nvPicPr>
        <p:blipFill>
          <a:blip r:embed="rId2"/>
          <a:srcRect l="-1" t="23280" r="80404" b="23280"/>
          <a:stretch>
            <a:fillRect/>
          </a:stretch>
        </p:blipFill>
        <p:spPr>
          <a:xfrm>
            <a:off x="5886814" y="1"/>
            <a:ext cx="2514842" cy="6857999"/>
          </a:xfrm>
          <a:prstGeom prst="rect">
            <a:avLst/>
          </a:prstGeom>
        </p:spPr>
      </p:pic>
      <p:sp>
        <p:nvSpPr>
          <p:cNvPr id="2" name="Title 1">
            <a:extLst>
              <a:ext uri="{FF2B5EF4-FFF2-40B4-BE49-F238E27FC236}">
                <a16:creationId xmlns:a16="http://schemas.microsoft.com/office/drawing/2014/main" id="{972DEFCC-8741-BBFA-DC46-5F6B7A889A08}"/>
              </a:ext>
            </a:extLst>
          </p:cNvPr>
          <p:cNvSpPr>
            <a:spLocks noGrp="1"/>
          </p:cNvSpPr>
          <p:nvPr>
            <p:ph type="title"/>
          </p:nvPr>
        </p:nvSpPr>
        <p:spPr>
          <a:xfrm>
            <a:off x="334963" y="333376"/>
            <a:ext cx="4571999" cy="861774"/>
          </a:xfrm>
        </p:spPr>
        <p:txBody>
          <a:bodyPr/>
          <a:lstStyle>
            <a:lvl1pPr>
              <a:defRPr b="1" i="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82E76C2-4123-D935-CE2E-4577AAEF18F9}"/>
              </a:ext>
            </a:extLst>
          </p:cNvPr>
          <p:cNvSpPr>
            <a:spLocks noGrp="1"/>
          </p:cNvSpPr>
          <p:nvPr>
            <p:ph idx="1"/>
          </p:nvPr>
        </p:nvSpPr>
        <p:spPr>
          <a:xfrm>
            <a:off x="334963" y="1160464"/>
            <a:ext cx="4572000" cy="2539157"/>
          </a:xfrm>
        </p:spPr>
        <p:txBody>
          <a:bodyPr/>
          <a:lstStyle>
            <a:lvl1pPr>
              <a:defRPr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4CE1FCE3-0636-7356-7008-4000B350924B}"/>
              </a:ext>
            </a:extLst>
          </p:cNvPr>
          <p:cNvSpPr>
            <a:spLocks noGrp="1"/>
          </p:cNvSpPr>
          <p:nvPr>
            <p:ph type="sldNum" sz="quarter" idx="12"/>
          </p:nvPr>
        </p:nvSpPr>
        <p:spPr/>
        <p:txBody>
          <a:bodyPr/>
          <a:lstStyle>
            <a:lvl1pPr>
              <a:defRPr b="0" i="0"/>
            </a:lvl1pPr>
          </a:lstStyle>
          <a:p>
            <a:fld id="{F4766671-44AD-8E4E-B9D0-F5E712C8BDA2}" type="slidenum">
              <a:rPr lang="en-US" smtClean="0"/>
              <a:pPr/>
              <a:t>‹#›</a:t>
            </a:fld>
            <a:endParaRPr lang="en-US" dirty="0"/>
          </a:p>
        </p:txBody>
      </p:sp>
    </p:spTree>
    <p:extLst>
      <p:ext uri="{BB962C8B-B14F-4D97-AF65-F5344CB8AC3E}">
        <p14:creationId xmlns:p14="http://schemas.microsoft.com/office/powerpoint/2010/main" val="2986837104"/>
      </p:ext>
    </p:extLst>
  </p:cSld>
  <p:clrMapOvr>
    <a:masterClrMapping/>
  </p:clrMapOvr>
  <p:extLst>
    <p:ext uri="{DCECCB84-F9BA-43D5-87BE-67443E8EF086}">
      <p15:sldGuideLst xmlns:p15="http://schemas.microsoft.com/office/powerpoint/2012/main">
        <p15:guide id="1" orient="horz" pos="3748" userDrawn="1">
          <p15:clr>
            <a:srgbClr val="FBAE40"/>
          </p15:clr>
        </p15:guide>
        <p15:guide id="2" orient="horz" pos="731" userDrawn="1">
          <p15:clr>
            <a:srgbClr val="FBAE40"/>
          </p15:clr>
        </p15:guide>
        <p15:guide id="3" orient="horz" pos="104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5F6E24-C447-5875-80D1-4E4069FA6DD9}"/>
              </a:ext>
            </a:extLst>
          </p:cNvPr>
          <p:cNvSpPr>
            <a:spLocks noGrp="1"/>
          </p:cNvSpPr>
          <p:nvPr>
            <p:ph type="title"/>
          </p:nvPr>
        </p:nvSpPr>
        <p:spPr>
          <a:xfrm>
            <a:off x="334963" y="333375"/>
            <a:ext cx="8497887" cy="430887"/>
          </a:xfrm>
          <a:prstGeom prst="rect">
            <a:avLst/>
          </a:prstGeom>
        </p:spPr>
        <p:txBody>
          <a:bodyPr vert="horz" wrap="square" lIns="0" tIns="0" rIns="0" bIns="0" rtlCol="0" anchor="t">
            <a:sp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66C45BD-8CF6-481E-1A87-3DD9D33D8EBD}"/>
              </a:ext>
            </a:extLst>
          </p:cNvPr>
          <p:cNvSpPr>
            <a:spLocks noGrp="1"/>
          </p:cNvSpPr>
          <p:nvPr>
            <p:ph type="body" idx="1"/>
          </p:nvPr>
        </p:nvSpPr>
        <p:spPr>
          <a:xfrm>
            <a:off x="334964" y="1916113"/>
            <a:ext cx="8497886" cy="2539157"/>
          </a:xfrm>
          <a:prstGeom prst="rect">
            <a:avLst/>
          </a:prstGeom>
        </p:spPr>
        <p:txBody>
          <a:bodyPr vert="horz" wrap="square"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29F89F10-A3B1-5B56-9809-D3F081A30872}"/>
              </a:ext>
            </a:extLst>
          </p:cNvPr>
          <p:cNvSpPr>
            <a:spLocks noGrp="1"/>
          </p:cNvSpPr>
          <p:nvPr>
            <p:ph type="sldNum" sz="quarter" idx="4"/>
          </p:nvPr>
        </p:nvSpPr>
        <p:spPr>
          <a:xfrm>
            <a:off x="11209338" y="6345378"/>
            <a:ext cx="647699" cy="184666"/>
          </a:xfrm>
          <a:prstGeom prst="rect">
            <a:avLst/>
          </a:prstGeom>
        </p:spPr>
        <p:txBody>
          <a:bodyPr vert="horz" wrap="square" lIns="0" tIns="0" rIns="0" bIns="0" rtlCol="0" anchor="b">
            <a:spAutoFit/>
          </a:bodyPr>
          <a:lstStyle>
            <a:lvl1pPr algn="r">
              <a:spcAft>
                <a:spcPts val="1600"/>
              </a:spcAft>
              <a:defRPr sz="1200" b="0" i="0">
                <a:solidFill>
                  <a:schemeClr val="bg1"/>
                </a:solidFill>
                <a:latin typeface="Century Gothic" panose="020B0502020202020204" pitchFamily="34" charset="0"/>
                <a:ea typeface="SamsungSharpSans-Medium" pitchFamily="2" charset="77"/>
                <a:cs typeface="SamsungSharpSans-Medium" pitchFamily="2" charset="77"/>
              </a:defRPr>
            </a:lvl1pPr>
          </a:lstStyle>
          <a:p>
            <a:fld id="{F4766671-44AD-8E4E-B9D0-F5E712C8BDA2}" type="slidenum">
              <a:rPr lang="en-US" smtClean="0"/>
              <a:pPr/>
              <a:t>‹#›</a:t>
            </a:fld>
            <a:endParaRPr lang="en-US" dirty="0"/>
          </a:p>
        </p:txBody>
      </p:sp>
    </p:spTree>
    <p:extLst>
      <p:ext uri="{BB962C8B-B14F-4D97-AF65-F5344CB8AC3E}">
        <p14:creationId xmlns:p14="http://schemas.microsoft.com/office/powerpoint/2010/main" val="141106673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1" r:id="rId5"/>
    <p:sldLayoutId id="2147483654" r:id="rId6"/>
    <p:sldLayoutId id="2147483655" r:id="rId7"/>
    <p:sldLayoutId id="2147483656" r:id="rId8"/>
    <p:sldLayoutId id="2147483653" r:id="rId9"/>
    <p:sldLayoutId id="2147483657" r:id="rId10"/>
  </p:sldLayoutIdLst>
  <p:hf hdr="0" dt="0"/>
  <p:txStyles>
    <p:titleStyle>
      <a:lvl1pPr algn="l" defTabSz="914400" rtl="0" eaLnBrk="1" latinLnBrk="0" hangingPunct="1">
        <a:lnSpc>
          <a:spcPct val="100000"/>
        </a:lnSpc>
        <a:spcBef>
          <a:spcPct val="0"/>
        </a:spcBef>
        <a:spcAft>
          <a:spcPts val="3200"/>
        </a:spcAft>
        <a:buNone/>
        <a:defRPr sz="2800" b="1" i="0" kern="1200">
          <a:solidFill>
            <a:schemeClr val="bg1"/>
          </a:solidFill>
          <a:latin typeface="Century Gothic" panose="020B0502020202020204" pitchFamily="34" charset="0"/>
          <a:ea typeface="Samsung Sharp Sans Bold" pitchFamily="2" charset="77"/>
          <a:cs typeface="Samsung Sharp Sans Bold" pitchFamily="2" charset="77"/>
        </a:defRPr>
      </a:lvl1pPr>
    </p:titleStyle>
    <p:body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7469" userDrawn="1">
          <p15:clr>
            <a:srgbClr val="F26B43"/>
          </p15:clr>
        </p15:guide>
        <p15:guide id="3" orient="horz" pos="210" userDrawn="1">
          <p15:clr>
            <a:srgbClr val="F26B43"/>
          </p15:clr>
        </p15:guide>
        <p15:guide id="4" orient="horz" pos="4110" userDrawn="1">
          <p15:clr>
            <a:srgbClr val="F26B43"/>
          </p15:clr>
        </p15:guide>
        <p15:guide id="5" pos="597" userDrawn="1">
          <p15:clr>
            <a:srgbClr val="F26B43"/>
          </p15:clr>
        </p15:guide>
        <p15:guide id="6" pos="824" userDrawn="1">
          <p15:clr>
            <a:srgbClr val="F26B43"/>
          </p15:clr>
        </p15:guide>
        <p15:guide id="7" pos="1232" userDrawn="1">
          <p15:clr>
            <a:srgbClr val="F26B43"/>
          </p15:clr>
        </p15:guide>
        <p15:guide id="8" pos="1459" userDrawn="1">
          <p15:clr>
            <a:srgbClr val="F26B43"/>
          </p15:clr>
        </p15:guide>
        <p15:guide id="9" pos="1844" userDrawn="1">
          <p15:clr>
            <a:srgbClr val="F26B43"/>
          </p15:clr>
        </p15:guide>
        <p15:guide id="10" pos="2071" userDrawn="1">
          <p15:clr>
            <a:srgbClr val="F26B43"/>
          </p15:clr>
        </p15:guide>
        <p15:guide id="11" pos="2479" userDrawn="1">
          <p15:clr>
            <a:srgbClr val="F26B43"/>
          </p15:clr>
        </p15:guide>
        <p15:guide id="12" pos="2706" userDrawn="1">
          <p15:clr>
            <a:srgbClr val="F26B43"/>
          </p15:clr>
        </p15:guide>
        <p15:guide id="13" pos="3092" userDrawn="1">
          <p15:clr>
            <a:srgbClr val="F26B43"/>
          </p15:clr>
        </p15:guide>
        <p15:guide id="14" pos="3318" userDrawn="1">
          <p15:clr>
            <a:srgbClr val="F26B43"/>
          </p15:clr>
        </p15:guide>
        <p15:guide id="15" pos="3727" userDrawn="1">
          <p15:clr>
            <a:srgbClr val="F26B43"/>
          </p15:clr>
        </p15:guide>
        <p15:guide id="16" pos="3953" userDrawn="1">
          <p15:clr>
            <a:srgbClr val="F26B43"/>
          </p15:clr>
        </p15:guide>
        <p15:guide id="17" pos="4339" userDrawn="1">
          <p15:clr>
            <a:srgbClr val="F26B43"/>
          </p15:clr>
        </p15:guide>
        <p15:guide id="18" pos="4588" userDrawn="1">
          <p15:clr>
            <a:srgbClr val="F26B43"/>
          </p15:clr>
        </p15:guide>
        <p15:guide id="19" pos="4974" userDrawn="1">
          <p15:clr>
            <a:srgbClr val="F26B43"/>
          </p15:clr>
        </p15:guide>
        <p15:guide id="20" pos="5201" userDrawn="1">
          <p15:clr>
            <a:srgbClr val="F26B43"/>
          </p15:clr>
        </p15:guide>
        <p15:guide id="21" pos="5586" userDrawn="1">
          <p15:clr>
            <a:srgbClr val="F26B43"/>
          </p15:clr>
        </p15:guide>
        <p15:guide id="22" pos="5813" userDrawn="1">
          <p15:clr>
            <a:srgbClr val="F26B43"/>
          </p15:clr>
        </p15:guide>
        <p15:guide id="23" pos="6221" userDrawn="1">
          <p15:clr>
            <a:srgbClr val="F26B43"/>
          </p15:clr>
        </p15:guide>
        <p15:guide id="24" pos="6448" userDrawn="1">
          <p15:clr>
            <a:srgbClr val="F26B43"/>
          </p15:clr>
        </p15:guide>
        <p15:guide id="25" pos="6834" userDrawn="1">
          <p15:clr>
            <a:srgbClr val="F26B43"/>
          </p15:clr>
        </p15:guide>
        <p15:guide id="26" pos="70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5F6E24-C447-5875-80D1-4E4069FA6DD9}"/>
              </a:ext>
            </a:extLst>
          </p:cNvPr>
          <p:cNvSpPr>
            <a:spLocks noGrp="1"/>
          </p:cNvSpPr>
          <p:nvPr>
            <p:ph type="title"/>
          </p:nvPr>
        </p:nvSpPr>
        <p:spPr>
          <a:xfrm>
            <a:off x="334963" y="333375"/>
            <a:ext cx="8497887" cy="430887"/>
          </a:xfrm>
          <a:prstGeom prst="rect">
            <a:avLst/>
          </a:prstGeom>
        </p:spPr>
        <p:txBody>
          <a:bodyPr vert="horz" wrap="square" lIns="0" tIns="0" rIns="0" bIns="0" rtlCol="0" anchor="t">
            <a:sp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66C45BD-8CF6-481E-1A87-3DD9D33D8EBD}"/>
              </a:ext>
            </a:extLst>
          </p:cNvPr>
          <p:cNvSpPr>
            <a:spLocks noGrp="1"/>
          </p:cNvSpPr>
          <p:nvPr>
            <p:ph type="body" idx="1"/>
          </p:nvPr>
        </p:nvSpPr>
        <p:spPr>
          <a:xfrm>
            <a:off x="334964" y="1916113"/>
            <a:ext cx="8497886" cy="2539157"/>
          </a:xfrm>
          <a:prstGeom prst="rect">
            <a:avLst/>
          </a:prstGeom>
        </p:spPr>
        <p:txBody>
          <a:bodyPr vert="horz" wrap="square"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29F89F10-A3B1-5B56-9809-D3F081A30872}"/>
              </a:ext>
            </a:extLst>
          </p:cNvPr>
          <p:cNvSpPr>
            <a:spLocks noGrp="1"/>
          </p:cNvSpPr>
          <p:nvPr>
            <p:ph type="sldNum" sz="quarter" idx="4"/>
          </p:nvPr>
        </p:nvSpPr>
        <p:spPr>
          <a:xfrm>
            <a:off x="11209338" y="6345378"/>
            <a:ext cx="647699" cy="184666"/>
          </a:xfrm>
          <a:prstGeom prst="rect">
            <a:avLst/>
          </a:prstGeom>
        </p:spPr>
        <p:txBody>
          <a:bodyPr vert="horz" wrap="square" lIns="0" tIns="0" rIns="0" bIns="0" rtlCol="0" anchor="b">
            <a:spAutoFit/>
          </a:bodyPr>
          <a:lstStyle>
            <a:lvl1pPr algn="r">
              <a:spcAft>
                <a:spcPts val="1600"/>
              </a:spcAft>
              <a:defRPr sz="1200" b="0" i="0">
                <a:solidFill>
                  <a:schemeClr val="tx1"/>
                </a:solidFill>
                <a:latin typeface="Century Gothic" panose="020B0502020202020204" pitchFamily="34" charset="0"/>
                <a:ea typeface="SamsungSharpSans-Medium" pitchFamily="2" charset="77"/>
                <a:cs typeface="SamsungSharpSans-Medium" pitchFamily="2" charset="77"/>
              </a:defRPr>
            </a:lvl1pPr>
          </a:lstStyle>
          <a:p>
            <a:fld id="{F4766671-44AD-8E4E-B9D0-F5E712C8BDA2}" type="slidenum">
              <a:rPr lang="en-US" smtClean="0"/>
              <a:pPr/>
              <a:t>‹#›</a:t>
            </a:fld>
            <a:endParaRPr lang="en-US" dirty="0"/>
          </a:p>
        </p:txBody>
      </p:sp>
    </p:spTree>
    <p:extLst>
      <p:ext uri="{BB962C8B-B14F-4D97-AF65-F5344CB8AC3E}">
        <p14:creationId xmlns:p14="http://schemas.microsoft.com/office/powerpoint/2010/main" val="16316624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l" defTabSz="914400" rtl="0" eaLnBrk="1" latinLnBrk="0" hangingPunct="1">
        <a:lnSpc>
          <a:spcPct val="100000"/>
        </a:lnSpc>
        <a:spcBef>
          <a:spcPct val="0"/>
        </a:spcBef>
        <a:spcAft>
          <a:spcPts val="3200"/>
        </a:spcAft>
        <a:buNone/>
        <a:defRPr sz="2800" b="1" i="0" kern="1200">
          <a:solidFill>
            <a:schemeClr val="tx1"/>
          </a:solidFill>
          <a:latin typeface="Century Gothic" panose="020B0502020202020204" pitchFamily="34" charset="0"/>
          <a:ea typeface="Samsung Sharp Sans Bold" pitchFamily="2" charset="77"/>
          <a:cs typeface="Samsung Sharp Sans Bold" pitchFamily="2" charset="77"/>
        </a:defRPr>
      </a:lvl1pPr>
    </p:titleStyle>
    <p:body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7469" userDrawn="1">
          <p15:clr>
            <a:srgbClr val="F26B43"/>
          </p15:clr>
        </p15:guide>
        <p15:guide id="3" orient="horz" pos="210" userDrawn="1">
          <p15:clr>
            <a:srgbClr val="F26B43"/>
          </p15:clr>
        </p15:guide>
        <p15:guide id="4" orient="horz" pos="4110" userDrawn="1">
          <p15:clr>
            <a:srgbClr val="F26B43"/>
          </p15:clr>
        </p15:guide>
        <p15:guide id="5" pos="597" userDrawn="1">
          <p15:clr>
            <a:srgbClr val="F26B43"/>
          </p15:clr>
        </p15:guide>
        <p15:guide id="6" pos="824" userDrawn="1">
          <p15:clr>
            <a:srgbClr val="F26B43"/>
          </p15:clr>
        </p15:guide>
        <p15:guide id="7" pos="1232" userDrawn="1">
          <p15:clr>
            <a:srgbClr val="F26B43"/>
          </p15:clr>
        </p15:guide>
        <p15:guide id="8" pos="1459" userDrawn="1">
          <p15:clr>
            <a:srgbClr val="F26B43"/>
          </p15:clr>
        </p15:guide>
        <p15:guide id="9" pos="1844" userDrawn="1">
          <p15:clr>
            <a:srgbClr val="F26B43"/>
          </p15:clr>
        </p15:guide>
        <p15:guide id="10" pos="2071" userDrawn="1">
          <p15:clr>
            <a:srgbClr val="F26B43"/>
          </p15:clr>
        </p15:guide>
        <p15:guide id="11" pos="2479" userDrawn="1">
          <p15:clr>
            <a:srgbClr val="F26B43"/>
          </p15:clr>
        </p15:guide>
        <p15:guide id="12" pos="2706" userDrawn="1">
          <p15:clr>
            <a:srgbClr val="F26B43"/>
          </p15:clr>
        </p15:guide>
        <p15:guide id="13" pos="3092" userDrawn="1">
          <p15:clr>
            <a:srgbClr val="F26B43"/>
          </p15:clr>
        </p15:guide>
        <p15:guide id="14" pos="3318" userDrawn="1">
          <p15:clr>
            <a:srgbClr val="F26B43"/>
          </p15:clr>
        </p15:guide>
        <p15:guide id="15" pos="3727" userDrawn="1">
          <p15:clr>
            <a:srgbClr val="F26B43"/>
          </p15:clr>
        </p15:guide>
        <p15:guide id="16" pos="3953" userDrawn="1">
          <p15:clr>
            <a:srgbClr val="F26B43"/>
          </p15:clr>
        </p15:guide>
        <p15:guide id="17" pos="4339" userDrawn="1">
          <p15:clr>
            <a:srgbClr val="F26B43"/>
          </p15:clr>
        </p15:guide>
        <p15:guide id="18" pos="4588" userDrawn="1">
          <p15:clr>
            <a:srgbClr val="F26B43"/>
          </p15:clr>
        </p15:guide>
        <p15:guide id="19" pos="4974" userDrawn="1">
          <p15:clr>
            <a:srgbClr val="F26B43"/>
          </p15:clr>
        </p15:guide>
        <p15:guide id="20" pos="5201" userDrawn="1">
          <p15:clr>
            <a:srgbClr val="F26B43"/>
          </p15:clr>
        </p15:guide>
        <p15:guide id="21" pos="5586" userDrawn="1">
          <p15:clr>
            <a:srgbClr val="F26B43"/>
          </p15:clr>
        </p15:guide>
        <p15:guide id="22" pos="5813" userDrawn="1">
          <p15:clr>
            <a:srgbClr val="F26B43"/>
          </p15:clr>
        </p15:guide>
        <p15:guide id="23" pos="6221" userDrawn="1">
          <p15:clr>
            <a:srgbClr val="F26B43"/>
          </p15:clr>
        </p15:guide>
        <p15:guide id="24" pos="6448" userDrawn="1">
          <p15:clr>
            <a:srgbClr val="F26B43"/>
          </p15:clr>
        </p15:guide>
        <p15:guide id="25" pos="6834" userDrawn="1">
          <p15:clr>
            <a:srgbClr val="F26B43"/>
          </p15:clr>
        </p15:guide>
        <p15:guide id="26" pos="70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9.sv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26.svg"/><Relationship Id="rId4" Type="http://schemas.openxmlformats.org/officeDocument/2006/relationships/image" Target="../media/image51.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9.sv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59.sv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9.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2.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26.svg"/><Relationship Id="rId4" Type="http://schemas.openxmlformats.org/officeDocument/2006/relationships/image" Target="../media/image70.sv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2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5.sv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80.svg"/><Relationship Id="rId4" Type="http://schemas.openxmlformats.org/officeDocument/2006/relationships/image" Target="../media/image78.sv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81.svg"/></Relationships>
</file>

<file path=ppt/slides/_rels/slide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82.sv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g"/><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3A85DD8-101A-7695-2F2C-9F596730292B}"/>
              </a:ext>
            </a:extLst>
          </p:cNvPr>
          <p:cNvPicPr>
            <a:picLocks noGrp="1" noChangeAspect="1"/>
          </p:cNvPicPr>
          <p:nvPr>
            <p:ph type="pic" sz="quarter" idx="10"/>
          </p:nvPr>
        </p:nvPicPr>
        <p:blipFill>
          <a:blip r:embed="rId3"/>
          <a:srcRect l="35234" t="12731" r="1" b="19028"/>
          <a:stretch>
            <a:fillRect/>
          </a:stretch>
        </p:blipFill>
        <p:spPr>
          <a:xfrm>
            <a:off x="4295775" y="873125"/>
            <a:ext cx="7896225" cy="4679950"/>
          </a:xfrm>
        </p:spPr>
      </p:pic>
      <p:sp>
        <p:nvSpPr>
          <p:cNvPr id="3" name="Title 2">
            <a:extLst>
              <a:ext uri="{FF2B5EF4-FFF2-40B4-BE49-F238E27FC236}">
                <a16:creationId xmlns:a16="http://schemas.microsoft.com/office/drawing/2014/main" id="{40D1C6B7-BDD4-B9CD-CD90-B64D11F0D2F2}"/>
              </a:ext>
            </a:extLst>
          </p:cNvPr>
          <p:cNvSpPr>
            <a:spLocks noGrp="1"/>
          </p:cNvSpPr>
          <p:nvPr>
            <p:ph type="title"/>
          </p:nvPr>
        </p:nvSpPr>
        <p:spPr>
          <a:xfrm>
            <a:off x="334962" y="3982045"/>
            <a:ext cx="4608513" cy="923330"/>
          </a:xfrm>
        </p:spPr>
        <p:txBody>
          <a:bodyPr>
            <a:spAutoFit/>
          </a:bodyPr>
          <a:lstStyle/>
          <a:p>
            <a:r>
              <a:rPr lang="en-US" sz="6000" dirty="0"/>
              <a:t>Using AI</a:t>
            </a:r>
          </a:p>
        </p:txBody>
      </p:sp>
      <p:sp>
        <p:nvSpPr>
          <p:cNvPr id="2" name="TextBox 1">
            <a:extLst>
              <a:ext uri="{FF2B5EF4-FFF2-40B4-BE49-F238E27FC236}">
                <a16:creationId xmlns:a16="http://schemas.microsoft.com/office/drawing/2014/main" id="{2CE97ACB-C621-41A1-F906-274834E88C18}"/>
              </a:ext>
            </a:extLst>
          </p:cNvPr>
          <p:cNvSpPr txBox="1"/>
          <p:nvPr/>
        </p:nvSpPr>
        <p:spPr>
          <a:xfrm>
            <a:off x="3341914" y="3178629"/>
            <a:ext cx="184731" cy="369332"/>
          </a:xfrm>
          <a:prstGeom prst="rect">
            <a:avLst/>
          </a:prstGeom>
          <a:noFill/>
        </p:spPr>
        <p:txBody>
          <a:bodyPr wrap="none" rtlCol="0">
            <a:spAutoFit/>
          </a:bodyPr>
          <a:lstStyle/>
          <a:p>
            <a:endParaRPr lang="en-US"/>
          </a:p>
        </p:txBody>
      </p:sp>
      <p:sp>
        <p:nvSpPr>
          <p:cNvPr id="4" name="Title 2">
            <a:extLst>
              <a:ext uri="{FF2B5EF4-FFF2-40B4-BE49-F238E27FC236}">
                <a16:creationId xmlns:a16="http://schemas.microsoft.com/office/drawing/2014/main" id="{48BEAA86-5C72-FF4C-B7F5-CB5C262B6B9F}"/>
              </a:ext>
            </a:extLst>
          </p:cNvPr>
          <p:cNvSpPr txBox="1">
            <a:spLocks/>
          </p:cNvSpPr>
          <p:nvPr/>
        </p:nvSpPr>
        <p:spPr>
          <a:xfrm>
            <a:off x="334963" y="3049369"/>
            <a:ext cx="2396361" cy="759261"/>
          </a:xfrm>
          <a:prstGeom prst="roundRect">
            <a:avLst>
              <a:gd name="adj" fmla="val 50000"/>
            </a:avLst>
          </a:prstGeom>
          <a:solidFill>
            <a:schemeClr val="accent5"/>
          </a:solidFill>
          <a:ln w="12700">
            <a:solidFill>
              <a:schemeClr val="accent6"/>
            </a:solidFill>
          </a:ln>
        </p:spPr>
        <p:txBody>
          <a:bodyPr vert="horz" wrap="square" lIns="180000" tIns="36000" rIns="180000" bIns="72000" rtlCol="0" anchor="ctr">
            <a:spAutoFit/>
          </a:bodyPr>
          <a:lstStyle>
            <a:lvl1pPr algn="l" defTabSz="914400" rtl="0" eaLnBrk="1" latinLnBrk="0" hangingPunct="1">
              <a:lnSpc>
                <a:spcPct val="100000"/>
              </a:lnSpc>
              <a:spcBef>
                <a:spcPct val="0"/>
              </a:spcBef>
              <a:spcAft>
                <a:spcPts val="3200"/>
              </a:spcAft>
              <a:buNone/>
              <a:defRPr sz="4000" b="1" i="0" kern="1200">
                <a:solidFill>
                  <a:schemeClr val="bg1"/>
                </a:solidFill>
                <a:latin typeface="Century Gothic" panose="020B0502020202020204" pitchFamily="34" charset="0"/>
                <a:ea typeface="Samsung Sharp Sans Bold" pitchFamily="2" charset="77"/>
                <a:cs typeface="Samsung Sharp Sans Bold" pitchFamily="2" charset="77"/>
              </a:defRPr>
            </a:lvl1pPr>
          </a:lstStyle>
          <a:p>
            <a:pPr algn="ctr"/>
            <a:r>
              <a:rPr lang="en-US" sz="2800" dirty="0">
                <a:solidFill>
                  <a:schemeClr val="tx2"/>
                </a:solidFill>
              </a:rPr>
              <a:t>Power up</a:t>
            </a:r>
          </a:p>
        </p:txBody>
      </p:sp>
    </p:spTree>
    <p:extLst>
      <p:ext uri="{BB962C8B-B14F-4D97-AF65-F5344CB8AC3E}">
        <p14:creationId xmlns:p14="http://schemas.microsoft.com/office/powerpoint/2010/main" val="1828175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F738-D683-83DA-F82B-B4C747652EBC}"/>
              </a:ext>
            </a:extLst>
          </p:cNvPr>
          <p:cNvSpPr>
            <a:spLocks noGrp="1"/>
          </p:cNvSpPr>
          <p:nvPr>
            <p:ph type="title"/>
          </p:nvPr>
        </p:nvSpPr>
        <p:spPr/>
        <p:txBody>
          <a:bodyPr/>
          <a:lstStyle/>
          <a:p>
            <a:r>
              <a:rPr lang="en-US" dirty="0"/>
              <a:t>AI and Samsung</a:t>
            </a:r>
          </a:p>
        </p:txBody>
      </p:sp>
      <p:sp>
        <p:nvSpPr>
          <p:cNvPr id="4" name="Slide Number Placeholder 3">
            <a:extLst>
              <a:ext uri="{FF2B5EF4-FFF2-40B4-BE49-F238E27FC236}">
                <a16:creationId xmlns:a16="http://schemas.microsoft.com/office/drawing/2014/main" id="{05857B37-BC2A-1388-6EDE-353F574BE0BF}"/>
              </a:ext>
            </a:extLst>
          </p:cNvPr>
          <p:cNvSpPr>
            <a:spLocks noGrp="1"/>
          </p:cNvSpPr>
          <p:nvPr>
            <p:ph type="sldNum" sz="quarter" idx="12"/>
          </p:nvPr>
        </p:nvSpPr>
        <p:spPr/>
        <p:txBody>
          <a:bodyPr/>
          <a:lstStyle/>
          <a:p>
            <a:fld id="{F4766671-44AD-8E4E-B9D0-F5E712C8BDA2}" type="slidenum">
              <a:rPr lang="en-US" smtClean="0"/>
              <a:pPr/>
              <a:t>10</a:t>
            </a:fld>
            <a:endParaRPr lang="en-US" dirty="0"/>
          </a:p>
        </p:txBody>
      </p:sp>
      <p:sp>
        <p:nvSpPr>
          <p:cNvPr id="5" name="Text Placeholder 8">
            <a:extLst>
              <a:ext uri="{FF2B5EF4-FFF2-40B4-BE49-F238E27FC236}">
                <a16:creationId xmlns:a16="http://schemas.microsoft.com/office/drawing/2014/main" id="{CB049047-8104-7062-5896-C2B2A3BA893B}"/>
              </a:ext>
            </a:extLst>
          </p:cNvPr>
          <p:cNvSpPr txBox="1">
            <a:spLocks/>
          </p:cNvSpPr>
          <p:nvPr/>
        </p:nvSpPr>
        <p:spPr>
          <a:xfrm>
            <a:off x="346075" y="1160463"/>
            <a:ext cx="5570538" cy="593982"/>
          </a:xfrm>
          <a:prstGeom prst="roundRect">
            <a:avLst>
              <a:gd name="adj" fmla="val 50000"/>
            </a:avLst>
          </a:prstGeom>
          <a:solidFill>
            <a:schemeClr val="accent2"/>
          </a:solidFill>
          <a:ln w="12700">
            <a:solidFill>
              <a:schemeClr val="tx1"/>
            </a:solidFill>
          </a:ln>
        </p:spPr>
        <p:txBody>
          <a:bodyPr wrap="square" lIns="180000" tIns="72000" rIns="180000" bIns="7200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400"/>
              </a:spcAft>
            </a:pPr>
            <a:r>
              <a:rPr lang="en-US" b="1" dirty="0"/>
              <a:t>Samsung products</a:t>
            </a:r>
          </a:p>
        </p:txBody>
      </p:sp>
      <p:sp>
        <p:nvSpPr>
          <p:cNvPr id="6" name="Text Placeholder 8">
            <a:extLst>
              <a:ext uri="{FF2B5EF4-FFF2-40B4-BE49-F238E27FC236}">
                <a16:creationId xmlns:a16="http://schemas.microsoft.com/office/drawing/2014/main" id="{ECFBCC30-29E6-367B-705E-EB6244EA26EE}"/>
              </a:ext>
            </a:extLst>
          </p:cNvPr>
          <p:cNvSpPr txBox="1">
            <a:spLocks/>
          </p:cNvSpPr>
          <p:nvPr/>
        </p:nvSpPr>
        <p:spPr>
          <a:xfrm>
            <a:off x="334963" y="1921024"/>
            <a:ext cx="5581650" cy="3580799"/>
          </a:xfrm>
          <a:prstGeom prst="roundRect">
            <a:avLst>
              <a:gd name="adj" fmla="val 8762"/>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Samsung uses AI to make its devices smarter, more helpful and able to adapt to </a:t>
            </a:r>
            <a:br>
              <a:rPr lang="en-US" dirty="0"/>
            </a:br>
            <a:r>
              <a:rPr lang="en-US" dirty="0"/>
              <a:t>what users need, giving a better, </a:t>
            </a:r>
            <a:br>
              <a:rPr lang="en-US" dirty="0"/>
            </a:br>
            <a:r>
              <a:rPr lang="en-US" dirty="0"/>
              <a:t>more </a:t>
            </a:r>
            <a:r>
              <a:rPr lang="en-US" dirty="0" err="1"/>
              <a:t>personalised</a:t>
            </a:r>
            <a:r>
              <a:rPr lang="en-US" dirty="0"/>
              <a:t> experience: </a:t>
            </a:r>
          </a:p>
          <a:p>
            <a:pPr marL="285750" lvl="1" indent="-285750">
              <a:spcAft>
                <a:spcPts val="0"/>
              </a:spcAft>
              <a:buFont typeface="Arial" panose="020B0604020202020204" pitchFamily="34" charset="0"/>
              <a:buChar char="•"/>
            </a:pPr>
            <a:r>
              <a:rPr lang="en-US" dirty="0"/>
              <a:t>Phones that can </a:t>
            </a:r>
            <a:r>
              <a:rPr lang="en-US" b="1" dirty="0"/>
              <a:t>translate or </a:t>
            </a:r>
            <a:br>
              <a:rPr lang="en-US" b="1" dirty="0"/>
            </a:br>
            <a:r>
              <a:rPr lang="en-US" b="1" dirty="0" err="1"/>
              <a:t>summarise</a:t>
            </a:r>
            <a:r>
              <a:rPr lang="en-US" b="1" dirty="0"/>
              <a:t> </a:t>
            </a:r>
            <a:r>
              <a:rPr lang="en-US" dirty="0"/>
              <a:t>things quickly on-device.</a:t>
            </a:r>
          </a:p>
          <a:p>
            <a:pPr marL="285750" lvl="1" indent="-285750">
              <a:spcAft>
                <a:spcPts val="0"/>
              </a:spcAft>
              <a:buFont typeface="Arial" panose="020B0604020202020204" pitchFamily="34" charset="0"/>
              <a:buChar char="•"/>
            </a:pPr>
            <a:r>
              <a:rPr lang="en-US" dirty="0"/>
              <a:t>TVs that </a:t>
            </a:r>
            <a:r>
              <a:rPr lang="en-US" b="1" dirty="0"/>
              <a:t>adjust picture and sound </a:t>
            </a:r>
            <a:br>
              <a:rPr lang="en-US" b="1" dirty="0"/>
            </a:br>
            <a:r>
              <a:rPr lang="en-US" dirty="0"/>
              <a:t>for clearer viewing.</a:t>
            </a:r>
          </a:p>
          <a:p>
            <a:pPr marL="285750" lvl="1" indent="-285750">
              <a:spcAft>
                <a:spcPts val="0"/>
              </a:spcAft>
              <a:buFont typeface="Arial" panose="020B0604020202020204" pitchFamily="34" charset="0"/>
              <a:buChar char="•"/>
            </a:pPr>
            <a:r>
              <a:rPr lang="en-US" dirty="0"/>
              <a:t>Home devices that </a:t>
            </a:r>
            <a:r>
              <a:rPr lang="en-US" b="1" dirty="0"/>
              <a:t>learn your routines </a:t>
            </a:r>
            <a:br>
              <a:rPr lang="en-US" dirty="0"/>
            </a:br>
            <a:r>
              <a:rPr lang="en-US" dirty="0"/>
              <a:t>to make everyday tasks easier.</a:t>
            </a:r>
          </a:p>
        </p:txBody>
      </p:sp>
      <p:sp>
        <p:nvSpPr>
          <p:cNvPr id="7" name="Text Placeholder 8">
            <a:extLst>
              <a:ext uri="{FF2B5EF4-FFF2-40B4-BE49-F238E27FC236}">
                <a16:creationId xmlns:a16="http://schemas.microsoft.com/office/drawing/2014/main" id="{26EE4C8C-96D2-90E8-75BB-FF0E33D2BC7C}"/>
              </a:ext>
            </a:extLst>
          </p:cNvPr>
          <p:cNvSpPr txBox="1">
            <a:spLocks/>
          </p:cNvSpPr>
          <p:nvPr/>
        </p:nvSpPr>
        <p:spPr>
          <a:xfrm>
            <a:off x="6286501" y="1160463"/>
            <a:ext cx="5570538" cy="593982"/>
          </a:xfrm>
          <a:prstGeom prst="roundRect">
            <a:avLst>
              <a:gd name="adj" fmla="val 50000"/>
            </a:avLst>
          </a:prstGeom>
          <a:solidFill>
            <a:schemeClr val="accent5"/>
          </a:solidFill>
          <a:ln w="12700">
            <a:solidFill>
              <a:schemeClr val="tx1"/>
            </a:solidFill>
          </a:ln>
        </p:spPr>
        <p:txBody>
          <a:bodyPr wrap="square" lIns="180000" tIns="72000" rIns="180000" bIns="7200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400"/>
              </a:spcAft>
            </a:pPr>
            <a:r>
              <a:rPr lang="en-US" b="1" dirty="0">
                <a:solidFill>
                  <a:schemeClr val="tx2"/>
                </a:solidFill>
              </a:rPr>
              <a:t>Samsung's business</a:t>
            </a:r>
          </a:p>
        </p:txBody>
      </p:sp>
      <p:sp>
        <p:nvSpPr>
          <p:cNvPr id="8" name="Text Placeholder 8">
            <a:extLst>
              <a:ext uri="{FF2B5EF4-FFF2-40B4-BE49-F238E27FC236}">
                <a16:creationId xmlns:a16="http://schemas.microsoft.com/office/drawing/2014/main" id="{E1739120-4C13-AF04-15BF-3908A869399E}"/>
              </a:ext>
            </a:extLst>
          </p:cNvPr>
          <p:cNvSpPr txBox="1">
            <a:spLocks/>
          </p:cNvSpPr>
          <p:nvPr/>
        </p:nvSpPr>
        <p:spPr>
          <a:xfrm>
            <a:off x="6275387" y="1921024"/>
            <a:ext cx="5581650" cy="2207387"/>
          </a:xfrm>
          <a:prstGeom prst="roundRect">
            <a:avLst>
              <a:gd name="adj" fmla="val 14261"/>
            </a:avLst>
          </a:prstGeom>
          <a:solidFill>
            <a:schemeClr val="accent5"/>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tx2"/>
                </a:solidFill>
              </a:rPr>
              <a:t>Samsung Gauss 2 </a:t>
            </a:r>
            <a:r>
              <a:rPr lang="en-US" dirty="0">
                <a:solidFill>
                  <a:schemeClr val="tx2"/>
                </a:solidFill>
              </a:rPr>
              <a:t>is generative AI that Samsung employees can use to </a:t>
            </a:r>
            <a:r>
              <a:rPr lang="en-US" dirty="0" err="1">
                <a:solidFill>
                  <a:schemeClr val="tx2"/>
                </a:solidFill>
              </a:rPr>
              <a:t>summarise</a:t>
            </a:r>
            <a:r>
              <a:rPr lang="en-US" dirty="0">
                <a:solidFill>
                  <a:schemeClr val="tx2"/>
                </a:solidFill>
              </a:rPr>
              <a:t> or translate documents or draft emails. </a:t>
            </a:r>
          </a:p>
          <a:p>
            <a:pPr lvl="1"/>
            <a:r>
              <a:rPr lang="en-US" dirty="0">
                <a:solidFill>
                  <a:schemeClr val="tx2"/>
                </a:solidFill>
              </a:rPr>
              <a:t>AI helps engineers write and test code faster with tools like </a:t>
            </a:r>
            <a:r>
              <a:rPr lang="en-US" b="1" dirty="0">
                <a:solidFill>
                  <a:schemeClr val="tx2"/>
                </a:solidFill>
              </a:rPr>
              <a:t>code.1</a:t>
            </a:r>
          </a:p>
        </p:txBody>
      </p:sp>
      <p:grpSp>
        <p:nvGrpSpPr>
          <p:cNvPr id="16" name="Group 15">
            <a:extLst>
              <a:ext uri="{FF2B5EF4-FFF2-40B4-BE49-F238E27FC236}">
                <a16:creationId xmlns:a16="http://schemas.microsoft.com/office/drawing/2014/main" id="{B76270C0-CCA0-64A6-42DB-49557687BBDE}"/>
              </a:ext>
            </a:extLst>
          </p:cNvPr>
          <p:cNvGrpSpPr/>
          <p:nvPr/>
        </p:nvGrpSpPr>
        <p:grpSpPr>
          <a:xfrm>
            <a:off x="6275387" y="4824760"/>
            <a:ext cx="5581649" cy="677063"/>
            <a:chOff x="334964" y="5849555"/>
            <a:chExt cx="5581649" cy="677063"/>
          </a:xfrm>
        </p:grpSpPr>
        <p:sp>
          <p:nvSpPr>
            <p:cNvPr id="10" name="Text Placeholder 8">
              <a:extLst>
                <a:ext uri="{FF2B5EF4-FFF2-40B4-BE49-F238E27FC236}">
                  <a16:creationId xmlns:a16="http://schemas.microsoft.com/office/drawing/2014/main" id="{9BF50659-24E0-960D-A7EC-54EB09AFFE6C}"/>
                </a:ext>
              </a:extLst>
            </p:cNvPr>
            <p:cNvSpPr txBox="1">
              <a:spLocks/>
            </p:cNvSpPr>
            <p:nvPr/>
          </p:nvSpPr>
          <p:spPr>
            <a:xfrm>
              <a:off x="334964" y="5849555"/>
              <a:ext cx="5581649" cy="677063"/>
            </a:xfrm>
            <a:prstGeom prst="roundRect">
              <a:avLst>
                <a:gd name="adj" fmla="val 46997"/>
              </a:avLst>
            </a:prstGeom>
            <a:solidFill>
              <a:schemeClr val="bg2"/>
            </a:solidFill>
            <a:ln w="12700">
              <a:solidFill>
                <a:schemeClr val="tx1"/>
              </a:solidFill>
            </a:ln>
          </p:spPr>
          <p:txBody>
            <a:bodyPr wrap="square" lIns="792000" tIns="108000" rIns="180000" bIns="10800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400"/>
                </a:spcAft>
              </a:pPr>
              <a:r>
                <a:rPr lang="en-US" dirty="0">
                  <a:solidFill>
                    <a:schemeClr val="tx2"/>
                  </a:solidFill>
                </a:rPr>
                <a:t>Find out more about </a:t>
              </a:r>
              <a:r>
                <a:rPr lang="en-US" b="1" u="sng" dirty="0">
                  <a:solidFill>
                    <a:schemeClr val="tx2"/>
                  </a:solidFill>
                </a:rPr>
                <a:t>AI and Samsung</a:t>
              </a:r>
              <a:r>
                <a:rPr lang="en-US" b="1" dirty="0">
                  <a:solidFill>
                    <a:schemeClr val="tx2"/>
                  </a:solidFill>
                </a:rPr>
                <a:t>.</a:t>
              </a:r>
            </a:p>
          </p:txBody>
        </p:sp>
        <p:grpSp>
          <p:nvGrpSpPr>
            <p:cNvPr id="11" name="Graphic 4">
              <a:extLst>
                <a:ext uri="{FF2B5EF4-FFF2-40B4-BE49-F238E27FC236}">
                  <a16:creationId xmlns:a16="http://schemas.microsoft.com/office/drawing/2014/main" id="{D1B620DD-D663-2E89-A193-D32B2645532C}"/>
                </a:ext>
              </a:extLst>
            </p:cNvPr>
            <p:cNvGrpSpPr/>
            <p:nvPr/>
          </p:nvGrpSpPr>
          <p:grpSpPr>
            <a:xfrm>
              <a:off x="664832" y="5927509"/>
              <a:ext cx="354377" cy="522413"/>
              <a:chOff x="520543" y="5782775"/>
              <a:chExt cx="670460" cy="988373"/>
            </a:xfrm>
          </p:grpSpPr>
          <p:sp>
            <p:nvSpPr>
              <p:cNvPr id="12" name="Freeform 37">
                <a:extLst>
                  <a:ext uri="{FF2B5EF4-FFF2-40B4-BE49-F238E27FC236}">
                    <a16:creationId xmlns:a16="http://schemas.microsoft.com/office/drawing/2014/main" id="{CDB7B418-0C88-4BE9-659E-6B98431244E1}"/>
                  </a:ext>
                </a:extLst>
              </p:cNvPr>
              <p:cNvSpPr/>
              <p:nvPr/>
            </p:nvSpPr>
            <p:spPr>
              <a:xfrm>
                <a:off x="520543" y="5782775"/>
                <a:ext cx="670460" cy="738783"/>
              </a:xfrm>
              <a:custGeom>
                <a:avLst/>
                <a:gdLst>
                  <a:gd name="connsiteX0" fmla="*/ 670461 w 670460"/>
                  <a:gd name="connsiteY0" fmla="*/ 335138 h 738782"/>
                  <a:gd name="connsiteX1" fmla="*/ 313456 w 670460"/>
                  <a:gd name="connsiteY1" fmla="*/ 684 h 738782"/>
                  <a:gd name="connsiteX2" fmla="*/ 961 w 670460"/>
                  <a:gd name="connsiteY2" fmla="*/ 309411 h 738782"/>
                  <a:gd name="connsiteX3" fmla="*/ 134542 w 670460"/>
                  <a:gd name="connsiteY3" fmla="*/ 603444 h 738782"/>
                  <a:gd name="connsiteX4" fmla="*/ 199372 w 670460"/>
                  <a:gd name="connsiteY4" fmla="*/ 736566 h 738782"/>
                  <a:gd name="connsiteX5" fmla="*/ 199372 w 670460"/>
                  <a:gd name="connsiteY5" fmla="*/ 738783 h 738782"/>
                  <a:gd name="connsiteX6" fmla="*/ 471122 w 670460"/>
                  <a:gd name="connsiteY6" fmla="*/ 738783 h 738782"/>
                  <a:gd name="connsiteX7" fmla="*/ 471122 w 670460"/>
                  <a:gd name="connsiteY7" fmla="*/ 735535 h 738782"/>
                  <a:gd name="connsiteX8" fmla="*/ 539459 w 670460"/>
                  <a:gd name="connsiteY8" fmla="*/ 600815 h 738782"/>
                  <a:gd name="connsiteX9" fmla="*/ 670461 w 670460"/>
                  <a:gd name="connsiteY9" fmla="*/ 335138 h 7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460" h="738782">
                    <a:moveTo>
                      <a:pt x="670461" y="335138"/>
                    </a:moveTo>
                    <a:cubicBezTo>
                      <a:pt x="670461" y="142828"/>
                      <a:pt x="508463" y="-11587"/>
                      <a:pt x="313456" y="684"/>
                    </a:cubicBezTo>
                    <a:cubicBezTo>
                      <a:pt x="148209" y="11099"/>
                      <a:pt x="13236" y="144375"/>
                      <a:pt x="961" y="309411"/>
                    </a:cubicBezTo>
                    <a:cubicBezTo>
                      <a:pt x="-8013" y="429644"/>
                      <a:pt x="46554" y="537657"/>
                      <a:pt x="134542" y="603444"/>
                    </a:cubicBezTo>
                    <a:cubicBezTo>
                      <a:pt x="176163" y="634585"/>
                      <a:pt x="199372" y="684596"/>
                      <a:pt x="199372" y="736566"/>
                    </a:cubicBezTo>
                    <a:lnTo>
                      <a:pt x="199372" y="738783"/>
                    </a:lnTo>
                    <a:lnTo>
                      <a:pt x="471122" y="738783"/>
                    </a:lnTo>
                    <a:lnTo>
                      <a:pt x="471122" y="735535"/>
                    </a:lnTo>
                    <a:cubicBezTo>
                      <a:pt x="471122" y="682327"/>
                      <a:pt x="497271" y="633245"/>
                      <a:pt x="539459" y="600815"/>
                    </a:cubicBezTo>
                    <a:cubicBezTo>
                      <a:pt x="619143" y="539564"/>
                      <a:pt x="670461" y="443358"/>
                      <a:pt x="670461" y="335138"/>
                    </a:cubicBezTo>
                    <a:close/>
                  </a:path>
                </a:pathLst>
              </a:custGeom>
              <a:solidFill>
                <a:srgbClr val="FFB546"/>
              </a:solidFill>
              <a:ln w="12700" cap="rnd">
                <a:solidFill>
                  <a:srgbClr val="00000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38">
                <a:extLst>
                  <a:ext uri="{FF2B5EF4-FFF2-40B4-BE49-F238E27FC236}">
                    <a16:creationId xmlns:a16="http://schemas.microsoft.com/office/drawing/2014/main" id="{5B721CE5-9740-A917-3FD4-1D516A6A1925}"/>
                  </a:ext>
                </a:extLst>
              </p:cNvPr>
              <p:cNvSpPr/>
              <p:nvPr/>
            </p:nvSpPr>
            <p:spPr>
              <a:xfrm>
                <a:off x="730075" y="6645503"/>
                <a:ext cx="251378" cy="125645"/>
              </a:xfrm>
              <a:custGeom>
                <a:avLst/>
                <a:gdLst>
                  <a:gd name="connsiteX0" fmla="*/ 251378 w 251378"/>
                  <a:gd name="connsiteY0" fmla="*/ 0 h 125645"/>
                  <a:gd name="connsiteX1" fmla="*/ 125689 w 251378"/>
                  <a:gd name="connsiteY1" fmla="*/ 125646 h 125645"/>
                  <a:gd name="connsiteX2" fmla="*/ 0 w 251378"/>
                  <a:gd name="connsiteY2" fmla="*/ 0 h 125645"/>
                  <a:gd name="connsiteX3" fmla="*/ 251378 w 251378"/>
                  <a:gd name="connsiteY3" fmla="*/ 0 h 125645"/>
                </a:gdLst>
                <a:ahLst/>
                <a:cxnLst>
                  <a:cxn ang="0">
                    <a:pos x="connsiteX0" y="connsiteY0"/>
                  </a:cxn>
                  <a:cxn ang="0">
                    <a:pos x="connsiteX1" y="connsiteY1"/>
                  </a:cxn>
                  <a:cxn ang="0">
                    <a:pos x="connsiteX2" y="connsiteY2"/>
                  </a:cxn>
                  <a:cxn ang="0">
                    <a:pos x="connsiteX3" y="connsiteY3"/>
                  </a:cxn>
                </a:cxnLst>
                <a:rect l="l" t="t" r="r" b="b"/>
                <a:pathLst>
                  <a:path w="251378" h="125645">
                    <a:moveTo>
                      <a:pt x="251378" y="0"/>
                    </a:moveTo>
                    <a:cubicBezTo>
                      <a:pt x="251378" y="69397"/>
                      <a:pt x="195110" y="125646"/>
                      <a:pt x="125689" y="125646"/>
                    </a:cubicBezTo>
                    <a:cubicBezTo>
                      <a:pt x="56269" y="125646"/>
                      <a:pt x="0" y="69397"/>
                      <a:pt x="0" y="0"/>
                    </a:cubicBezTo>
                    <a:lnTo>
                      <a:pt x="251378" y="0"/>
                    </a:lnTo>
                    <a:close/>
                  </a:path>
                </a:pathLst>
              </a:custGeom>
              <a:solidFill>
                <a:srgbClr val="FF4337"/>
              </a:solidFill>
              <a:ln w="12700" cap="rnd">
                <a:solidFill>
                  <a:srgbClr val="00000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39">
                <a:extLst>
                  <a:ext uri="{FF2B5EF4-FFF2-40B4-BE49-F238E27FC236}">
                    <a16:creationId xmlns:a16="http://schemas.microsoft.com/office/drawing/2014/main" id="{AC96C370-4873-E65C-92F8-E78EC5C9BEBA}"/>
                  </a:ext>
                </a:extLst>
              </p:cNvPr>
              <p:cNvSpPr/>
              <p:nvPr/>
            </p:nvSpPr>
            <p:spPr>
              <a:xfrm>
                <a:off x="680356" y="6521610"/>
                <a:ext cx="350763" cy="78986"/>
              </a:xfrm>
              <a:custGeom>
                <a:avLst/>
                <a:gdLst>
                  <a:gd name="connsiteX0" fmla="*/ 311257 w 350763"/>
                  <a:gd name="connsiteY0" fmla="*/ 0 h 78986"/>
                  <a:gd name="connsiteX1" fmla="*/ 350764 w 350763"/>
                  <a:gd name="connsiteY1" fmla="*/ 39493 h 78986"/>
                  <a:gd name="connsiteX2" fmla="*/ 350764 w 350763"/>
                  <a:gd name="connsiteY2" fmla="*/ 39493 h 78986"/>
                  <a:gd name="connsiteX3" fmla="*/ 311257 w 350763"/>
                  <a:gd name="connsiteY3" fmla="*/ 78986 h 78986"/>
                  <a:gd name="connsiteX4" fmla="*/ 39507 w 350763"/>
                  <a:gd name="connsiteY4" fmla="*/ 78986 h 78986"/>
                  <a:gd name="connsiteX5" fmla="*/ 0 w 350763"/>
                  <a:gd name="connsiteY5" fmla="*/ 39493 h 78986"/>
                  <a:gd name="connsiteX6" fmla="*/ 0 w 350763"/>
                  <a:gd name="connsiteY6" fmla="*/ 39493 h 78986"/>
                  <a:gd name="connsiteX7" fmla="*/ 39507 w 350763"/>
                  <a:gd name="connsiteY7" fmla="*/ 0 h 7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763" h="78986">
                    <a:moveTo>
                      <a:pt x="311257" y="0"/>
                    </a:moveTo>
                    <a:cubicBezTo>
                      <a:pt x="333076" y="0"/>
                      <a:pt x="350764" y="17682"/>
                      <a:pt x="350764" y="39493"/>
                    </a:cubicBezTo>
                    <a:lnTo>
                      <a:pt x="350764" y="39493"/>
                    </a:lnTo>
                    <a:cubicBezTo>
                      <a:pt x="350764" y="61305"/>
                      <a:pt x="333076" y="78986"/>
                      <a:pt x="311257" y="78986"/>
                    </a:cubicBezTo>
                    <a:lnTo>
                      <a:pt x="39507" y="78986"/>
                    </a:lnTo>
                    <a:cubicBezTo>
                      <a:pt x="17688" y="78986"/>
                      <a:pt x="0" y="61305"/>
                      <a:pt x="0" y="39493"/>
                    </a:cubicBezTo>
                    <a:lnTo>
                      <a:pt x="0" y="39493"/>
                    </a:lnTo>
                    <a:cubicBezTo>
                      <a:pt x="0" y="17682"/>
                      <a:pt x="17688" y="0"/>
                      <a:pt x="39507" y="0"/>
                    </a:cubicBezTo>
                    <a:close/>
                  </a:path>
                </a:pathLst>
              </a:custGeom>
              <a:solidFill>
                <a:srgbClr val="FFFFFF"/>
              </a:solidFill>
              <a:ln w="12700" cap="rnd">
                <a:solidFill>
                  <a:srgbClr val="00000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40">
                <a:extLst>
                  <a:ext uri="{FF2B5EF4-FFF2-40B4-BE49-F238E27FC236}">
                    <a16:creationId xmlns:a16="http://schemas.microsoft.com/office/drawing/2014/main" id="{FFF23B8F-D8FA-8690-FCFF-CA365B608B90}"/>
                  </a:ext>
                </a:extLst>
              </p:cNvPr>
              <p:cNvSpPr/>
              <p:nvPr/>
            </p:nvSpPr>
            <p:spPr>
              <a:xfrm>
                <a:off x="680356" y="6600596"/>
                <a:ext cx="350763" cy="78986"/>
              </a:xfrm>
              <a:custGeom>
                <a:avLst/>
                <a:gdLst>
                  <a:gd name="connsiteX0" fmla="*/ 311257 w 350763"/>
                  <a:gd name="connsiteY0" fmla="*/ 0 h 78986"/>
                  <a:gd name="connsiteX1" fmla="*/ 350764 w 350763"/>
                  <a:gd name="connsiteY1" fmla="*/ 39493 h 78986"/>
                  <a:gd name="connsiteX2" fmla="*/ 350764 w 350763"/>
                  <a:gd name="connsiteY2" fmla="*/ 39493 h 78986"/>
                  <a:gd name="connsiteX3" fmla="*/ 311257 w 350763"/>
                  <a:gd name="connsiteY3" fmla="*/ 78986 h 78986"/>
                  <a:gd name="connsiteX4" fmla="*/ 39507 w 350763"/>
                  <a:gd name="connsiteY4" fmla="*/ 78986 h 78986"/>
                  <a:gd name="connsiteX5" fmla="*/ 0 w 350763"/>
                  <a:gd name="connsiteY5" fmla="*/ 39493 h 78986"/>
                  <a:gd name="connsiteX6" fmla="*/ 0 w 350763"/>
                  <a:gd name="connsiteY6" fmla="*/ 39493 h 78986"/>
                  <a:gd name="connsiteX7" fmla="*/ 39507 w 350763"/>
                  <a:gd name="connsiteY7" fmla="*/ 0 h 7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763" h="78986">
                    <a:moveTo>
                      <a:pt x="311257" y="0"/>
                    </a:moveTo>
                    <a:cubicBezTo>
                      <a:pt x="333076" y="0"/>
                      <a:pt x="350764" y="17682"/>
                      <a:pt x="350764" y="39493"/>
                    </a:cubicBezTo>
                    <a:lnTo>
                      <a:pt x="350764" y="39493"/>
                    </a:lnTo>
                    <a:cubicBezTo>
                      <a:pt x="350764" y="61305"/>
                      <a:pt x="333076" y="78986"/>
                      <a:pt x="311257" y="78986"/>
                    </a:cubicBezTo>
                    <a:lnTo>
                      <a:pt x="39507" y="78986"/>
                    </a:lnTo>
                    <a:cubicBezTo>
                      <a:pt x="17688" y="78986"/>
                      <a:pt x="0" y="61305"/>
                      <a:pt x="0" y="39493"/>
                    </a:cubicBezTo>
                    <a:lnTo>
                      <a:pt x="0" y="39493"/>
                    </a:lnTo>
                    <a:cubicBezTo>
                      <a:pt x="0" y="17682"/>
                      <a:pt x="17688" y="0"/>
                      <a:pt x="39507" y="0"/>
                    </a:cubicBezTo>
                    <a:close/>
                  </a:path>
                </a:pathLst>
              </a:custGeom>
              <a:solidFill>
                <a:srgbClr val="FFFFFF"/>
              </a:solidFill>
              <a:ln w="12700" cap="rnd">
                <a:solidFill>
                  <a:srgbClr val="00000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pic>
        <p:nvPicPr>
          <p:cNvPr id="18" name="Graphic 17">
            <a:extLst>
              <a:ext uri="{FF2B5EF4-FFF2-40B4-BE49-F238E27FC236}">
                <a16:creationId xmlns:a16="http://schemas.microsoft.com/office/drawing/2014/main" id="{5B7B9068-9128-D491-C39D-7BC13A245CF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486501" y="2387658"/>
            <a:ext cx="1800000" cy="1800000"/>
          </a:xfrm>
          <a:prstGeom prst="rect">
            <a:avLst/>
          </a:prstGeom>
        </p:spPr>
      </p:pic>
      <p:pic>
        <p:nvPicPr>
          <p:cNvPr id="19" name="Graphic 18">
            <a:extLst>
              <a:ext uri="{FF2B5EF4-FFF2-40B4-BE49-F238E27FC236}">
                <a16:creationId xmlns:a16="http://schemas.microsoft.com/office/drawing/2014/main" id="{633D7C20-620E-4700-69A1-A9248C7F569C}"/>
              </a:ext>
            </a:extLst>
          </p:cNvPr>
          <p:cNvPicPr/>
          <p:nvPr/>
        </p:nvPicPr>
        <p:blipFill>
          <a:blip r:embed="rId5">
            <a:extLst>
              <a:ext uri="{96DAC541-7B7A-43D3-8B79-37D633B846F1}">
                <asvg:svgBlip xmlns:asvg="http://schemas.microsoft.com/office/drawing/2016/SVG/main" r:embed="rId6"/>
              </a:ext>
            </a:extLst>
          </a:blip>
          <a:srcRect/>
          <a:stretch/>
        </p:blipFill>
        <p:spPr>
          <a:xfrm>
            <a:off x="11037720" y="118660"/>
            <a:ext cx="900000" cy="900000"/>
          </a:xfrm>
          <a:prstGeom prst="rect">
            <a:avLst/>
          </a:prstGeom>
        </p:spPr>
      </p:pic>
    </p:spTree>
    <p:extLst>
      <p:ext uri="{BB962C8B-B14F-4D97-AF65-F5344CB8AC3E}">
        <p14:creationId xmlns:p14="http://schemas.microsoft.com/office/powerpoint/2010/main" val="2927723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E49B-8624-7A01-912C-81BB660991B3}"/>
              </a:ext>
            </a:extLst>
          </p:cNvPr>
          <p:cNvSpPr>
            <a:spLocks noGrp="1"/>
          </p:cNvSpPr>
          <p:nvPr>
            <p:ph type="title"/>
          </p:nvPr>
        </p:nvSpPr>
        <p:spPr>
          <a:xfrm>
            <a:off x="334963" y="333375"/>
            <a:ext cx="4932360" cy="430887"/>
          </a:xfrm>
        </p:spPr>
        <p:txBody>
          <a:bodyPr/>
          <a:lstStyle/>
          <a:p>
            <a:r>
              <a:rPr lang="en-US" dirty="0"/>
              <a:t>Power up your ideas with AI ​</a:t>
            </a:r>
          </a:p>
        </p:txBody>
      </p:sp>
      <p:sp>
        <p:nvSpPr>
          <p:cNvPr id="3" name="Content Placeholder 2">
            <a:extLst>
              <a:ext uri="{FF2B5EF4-FFF2-40B4-BE49-F238E27FC236}">
                <a16:creationId xmlns:a16="http://schemas.microsoft.com/office/drawing/2014/main" id="{BC59ED9E-C9A8-A996-1AD7-4C5CEFBE21B0}"/>
              </a:ext>
            </a:extLst>
          </p:cNvPr>
          <p:cNvSpPr>
            <a:spLocks noGrp="1"/>
          </p:cNvSpPr>
          <p:nvPr>
            <p:ph idx="1"/>
          </p:nvPr>
        </p:nvSpPr>
        <p:spPr>
          <a:xfrm>
            <a:off x="334963" y="1160464"/>
            <a:ext cx="4932361" cy="2462213"/>
          </a:xfrm>
        </p:spPr>
        <p:txBody>
          <a:bodyPr/>
          <a:lstStyle/>
          <a:p>
            <a:pPr>
              <a:spcBef>
                <a:spcPts val="0"/>
              </a:spcBef>
            </a:pPr>
            <a:r>
              <a:rPr lang="en-US" b="1" dirty="0">
                <a:solidFill>
                  <a:schemeClr val="accent3"/>
                </a:solidFill>
              </a:rPr>
              <a:t>Generative AI tools like can help you power up your ideas for any project – including Samsung Solve for Tomorrow.</a:t>
            </a:r>
          </a:p>
          <a:p>
            <a:pPr>
              <a:spcBef>
                <a:spcPts val="0"/>
              </a:spcBef>
            </a:pPr>
            <a:r>
              <a:rPr lang="en-US" dirty="0"/>
              <a:t>The competition offers a chance to </a:t>
            </a:r>
            <a:r>
              <a:rPr lang="en-US" dirty="0" err="1"/>
              <a:t>practise</a:t>
            </a:r>
            <a:r>
              <a:rPr lang="en-US" dirty="0"/>
              <a:t> using AI critically and effectively, and gain skills that could help you in your future career. </a:t>
            </a:r>
          </a:p>
        </p:txBody>
      </p:sp>
      <p:sp>
        <p:nvSpPr>
          <p:cNvPr id="4" name="Slide Number Placeholder 3">
            <a:extLst>
              <a:ext uri="{FF2B5EF4-FFF2-40B4-BE49-F238E27FC236}">
                <a16:creationId xmlns:a16="http://schemas.microsoft.com/office/drawing/2014/main" id="{E08C6B3F-789F-EE37-AD49-9DBC46B7C2BD}"/>
              </a:ext>
            </a:extLst>
          </p:cNvPr>
          <p:cNvSpPr>
            <a:spLocks noGrp="1"/>
          </p:cNvSpPr>
          <p:nvPr>
            <p:ph type="sldNum" sz="quarter" idx="12"/>
          </p:nvPr>
        </p:nvSpPr>
        <p:spPr/>
        <p:txBody>
          <a:bodyPr/>
          <a:lstStyle/>
          <a:p>
            <a:fld id="{F4766671-44AD-8E4E-B9D0-F5E712C8BDA2}" type="slidenum">
              <a:rPr lang="en-US" smtClean="0"/>
              <a:pPr/>
              <a:t>11</a:t>
            </a:fld>
            <a:endParaRPr lang="en-US" dirty="0"/>
          </a:p>
        </p:txBody>
      </p:sp>
      <p:sp>
        <p:nvSpPr>
          <p:cNvPr id="5" name="Content Placeholder 4">
            <a:extLst>
              <a:ext uri="{FF2B5EF4-FFF2-40B4-BE49-F238E27FC236}">
                <a16:creationId xmlns:a16="http://schemas.microsoft.com/office/drawing/2014/main" id="{4E540081-177D-E0B2-3548-05389F2710A2}"/>
              </a:ext>
            </a:extLst>
          </p:cNvPr>
          <p:cNvSpPr>
            <a:spLocks noGrp="1"/>
          </p:cNvSpPr>
          <p:nvPr>
            <p:ph idx="13"/>
          </p:nvPr>
        </p:nvSpPr>
        <p:spPr>
          <a:xfrm>
            <a:off x="7283450" y="1665288"/>
            <a:ext cx="4573588" cy="3642282"/>
          </a:xfrm>
          <a:prstGeom prst="roundRect">
            <a:avLst>
              <a:gd name="adj" fmla="val 8451"/>
            </a:avLst>
          </a:prstGeom>
          <a:solidFill>
            <a:schemeClr val="accent5"/>
          </a:solidFill>
          <a:ln w="12700">
            <a:solidFill>
              <a:schemeClr val="tx2"/>
            </a:solidFill>
          </a:ln>
        </p:spPr>
        <p:txBody>
          <a:bodyPr lIns="180000" tIns="360000" rIns="180000" bIns="180000">
            <a:spAutoFit/>
          </a:bodyPr>
          <a:lstStyle/>
          <a:p>
            <a:r>
              <a:rPr lang="en-US" sz="1800" b="1" dirty="0"/>
              <a:t>You can use AI to:</a:t>
            </a:r>
          </a:p>
          <a:p>
            <a:pPr marL="342900" indent="-342900">
              <a:spcBef>
                <a:spcPts val="0"/>
              </a:spcBef>
              <a:spcAft>
                <a:spcPts val="0"/>
              </a:spcAft>
              <a:buFont typeface="Arial" panose="020B0604020202020204" pitchFamily="34" charset="0"/>
              <a:buChar char="•"/>
            </a:pPr>
            <a:r>
              <a:rPr lang="en-US" sz="1800" b="1" dirty="0"/>
              <a:t>get unstuck </a:t>
            </a:r>
            <a:r>
              <a:rPr lang="en-US" sz="1800" dirty="0"/>
              <a:t>when you don’t know where to start</a:t>
            </a:r>
          </a:p>
          <a:p>
            <a:pPr marL="342900" indent="-342900">
              <a:spcBef>
                <a:spcPts val="0"/>
              </a:spcBef>
              <a:spcAft>
                <a:spcPts val="0"/>
              </a:spcAft>
              <a:buFont typeface="Arial" panose="020B0604020202020204" pitchFamily="34" charset="0"/>
              <a:buChar char="•"/>
            </a:pPr>
            <a:r>
              <a:rPr lang="en-US" sz="1800" b="1" dirty="0"/>
              <a:t>write things up quickly </a:t>
            </a:r>
            <a:r>
              <a:rPr lang="en-US" sz="1800" dirty="0"/>
              <a:t>so you can spot problems</a:t>
            </a:r>
          </a:p>
          <a:p>
            <a:pPr marL="342900" indent="-342900">
              <a:spcBef>
                <a:spcPts val="0"/>
              </a:spcBef>
              <a:spcAft>
                <a:spcPts val="0"/>
              </a:spcAft>
              <a:buFont typeface="Arial" panose="020B0604020202020204" pitchFamily="34" charset="0"/>
              <a:buChar char="•"/>
            </a:pPr>
            <a:r>
              <a:rPr lang="en-US" sz="1800" b="1" dirty="0"/>
              <a:t>explore different angles </a:t>
            </a:r>
            <a:r>
              <a:rPr lang="en-US" sz="1800" dirty="0"/>
              <a:t>and improve your thinking</a:t>
            </a:r>
          </a:p>
          <a:p>
            <a:pPr marL="342900" indent="-342900">
              <a:spcBef>
                <a:spcPts val="0"/>
              </a:spcBef>
              <a:spcAft>
                <a:spcPts val="0"/>
              </a:spcAft>
              <a:buFont typeface="Arial" panose="020B0604020202020204" pitchFamily="34" charset="0"/>
              <a:buChar char="•"/>
            </a:pPr>
            <a:r>
              <a:rPr lang="en-US" sz="1800" b="1" dirty="0"/>
              <a:t>understand tech types</a:t>
            </a:r>
            <a:r>
              <a:rPr lang="en-US" sz="1800" dirty="0"/>
              <a:t> and how they’re used.</a:t>
            </a:r>
          </a:p>
        </p:txBody>
      </p:sp>
      <p:sp>
        <p:nvSpPr>
          <p:cNvPr id="6" name="Text Placeholder 8">
            <a:extLst>
              <a:ext uri="{FF2B5EF4-FFF2-40B4-BE49-F238E27FC236}">
                <a16:creationId xmlns:a16="http://schemas.microsoft.com/office/drawing/2014/main" id="{0D5E6F5A-C01D-AE7D-0D56-937AB97531A6}"/>
              </a:ext>
            </a:extLst>
          </p:cNvPr>
          <p:cNvSpPr txBox="1">
            <a:spLocks/>
          </p:cNvSpPr>
          <p:nvPr/>
        </p:nvSpPr>
        <p:spPr>
          <a:xfrm>
            <a:off x="334963" y="4326655"/>
            <a:ext cx="4932360" cy="1094982"/>
          </a:xfrm>
          <a:prstGeom prst="roundRect">
            <a:avLst>
              <a:gd name="adj" fmla="val 32736"/>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400"/>
              </a:spcAft>
            </a:pPr>
            <a:r>
              <a:rPr lang="en-US" dirty="0"/>
              <a:t>Using AI to power up your work isn't cheating if you use it correctly. </a:t>
            </a:r>
          </a:p>
        </p:txBody>
      </p:sp>
      <p:pic>
        <p:nvPicPr>
          <p:cNvPr id="7" name="Graphic 6">
            <a:extLst>
              <a:ext uri="{FF2B5EF4-FFF2-40B4-BE49-F238E27FC236}">
                <a16:creationId xmlns:a16="http://schemas.microsoft.com/office/drawing/2014/main" id="{484616D2-DD7D-A9F9-EE32-A3B12068A86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670244" y="360036"/>
            <a:ext cx="1800000" cy="1800000"/>
          </a:xfrm>
          <a:prstGeom prst="rect">
            <a:avLst/>
          </a:prstGeom>
        </p:spPr>
      </p:pic>
      <p:pic>
        <p:nvPicPr>
          <p:cNvPr id="8" name="Graphic 7">
            <a:extLst>
              <a:ext uri="{FF2B5EF4-FFF2-40B4-BE49-F238E27FC236}">
                <a16:creationId xmlns:a16="http://schemas.microsoft.com/office/drawing/2014/main" id="{A68CB386-38C4-D3B5-0B45-35C09E24DA51}"/>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240378" y="5806478"/>
            <a:ext cx="900000" cy="900000"/>
          </a:xfrm>
          <a:prstGeom prst="rect">
            <a:avLst/>
          </a:prstGeom>
        </p:spPr>
      </p:pic>
    </p:spTree>
    <p:extLst>
      <p:ext uri="{BB962C8B-B14F-4D97-AF65-F5344CB8AC3E}">
        <p14:creationId xmlns:p14="http://schemas.microsoft.com/office/powerpoint/2010/main" val="223144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9E49B-8624-7A01-912C-81BB660991B3}"/>
              </a:ext>
            </a:extLst>
          </p:cNvPr>
          <p:cNvSpPr>
            <a:spLocks noGrp="1"/>
          </p:cNvSpPr>
          <p:nvPr>
            <p:ph type="title"/>
          </p:nvPr>
        </p:nvSpPr>
        <p:spPr>
          <a:xfrm>
            <a:off x="334963" y="333375"/>
            <a:ext cx="4932360" cy="430887"/>
          </a:xfrm>
        </p:spPr>
        <p:txBody>
          <a:bodyPr/>
          <a:lstStyle/>
          <a:p>
            <a:r>
              <a:rPr lang="en-US" dirty="0"/>
              <a:t>The limits of AI </a:t>
            </a:r>
          </a:p>
        </p:txBody>
      </p:sp>
      <p:sp>
        <p:nvSpPr>
          <p:cNvPr id="3" name="Content Placeholder 2">
            <a:extLst>
              <a:ext uri="{FF2B5EF4-FFF2-40B4-BE49-F238E27FC236}">
                <a16:creationId xmlns:a16="http://schemas.microsoft.com/office/drawing/2014/main" id="{BC59ED9E-C9A8-A996-1AD7-4C5CEFBE21B0}"/>
              </a:ext>
            </a:extLst>
          </p:cNvPr>
          <p:cNvSpPr>
            <a:spLocks noGrp="1"/>
          </p:cNvSpPr>
          <p:nvPr>
            <p:ph idx="1"/>
          </p:nvPr>
        </p:nvSpPr>
        <p:spPr>
          <a:xfrm>
            <a:off x="334963" y="1160464"/>
            <a:ext cx="4932361" cy="5519460"/>
          </a:xfrm>
        </p:spPr>
        <p:txBody>
          <a:bodyPr/>
          <a:lstStyle/>
          <a:p>
            <a:r>
              <a:rPr lang="en-US" b="1" dirty="0">
                <a:solidFill>
                  <a:schemeClr val="accent3"/>
                </a:solidFill>
              </a:rPr>
              <a:t>AI can give useful starting suggestions to get your own ideas flowing, </a:t>
            </a:r>
            <a:r>
              <a:rPr lang="en-US" b="1" dirty="0" err="1">
                <a:solidFill>
                  <a:schemeClr val="accent3"/>
                </a:solidFill>
              </a:rPr>
              <a:t>summarise</a:t>
            </a:r>
            <a:r>
              <a:rPr lang="en-US" b="1" dirty="0">
                <a:solidFill>
                  <a:schemeClr val="accent3"/>
                </a:solidFill>
              </a:rPr>
              <a:t> information or write up </a:t>
            </a:r>
            <a:br>
              <a:rPr lang="en-US" b="1" dirty="0">
                <a:solidFill>
                  <a:schemeClr val="accent3"/>
                </a:solidFill>
              </a:rPr>
            </a:br>
            <a:r>
              <a:rPr lang="en-US" b="1" dirty="0">
                <a:solidFill>
                  <a:schemeClr val="accent3"/>
                </a:solidFill>
              </a:rPr>
              <a:t>ideas quickly.</a:t>
            </a:r>
          </a:p>
          <a:p>
            <a:pPr>
              <a:spcBef>
                <a:spcPts val="0"/>
              </a:spcBef>
            </a:pPr>
            <a:r>
              <a:rPr lang="en-US" sz="1800" b="1" dirty="0"/>
              <a:t>But here’s the truth:</a:t>
            </a:r>
          </a:p>
          <a:p>
            <a:pPr marL="285750" indent="-285750">
              <a:spcBef>
                <a:spcPts val="0"/>
              </a:spcBef>
              <a:spcAft>
                <a:spcPts val="0"/>
              </a:spcAft>
              <a:buFont typeface="Arial" panose="020B0604020202020204" pitchFamily="34" charset="0"/>
              <a:buChar char="•"/>
            </a:pPr>
            <a:r>
              <a:rPr lang="en-US" sz="1800" dirty="0"/>
              <a:t>AI won't give you a great, original idea.</a:t>
            </a:r>
          </a:p>
          <a:p>
            <a:pPr marL="285750" indent="-285750">
              <a:spcBef>
                <a:spcPts val="0"/>
              </a:spcBef>
              <a:spcAft>
                <a:spcPts val="0"/>
              </a:spcAft>
              <a:buFont typeface="Arial" panose="020B0604020202020204" pitchFamily="34" charset="0"/>
              <a:buChar char="•"/>
            </a:pPr>
            <a:r>
              <a:rPr lang="en-US" sz="1800" dirty="0"/>
              <a:t>Its suggestions can sound impressive, but often don’t fully work or make sense. </a:t>
            </a:r>
          </a:p>
          <a:p>
            <a:pPr marL="285750" indent="-285750">
              <a:spcBef>
                <a:spcPts val="0"/>
              </a:spcBef>
              <a:buFont typeface="Arial" panose="020B0604020202020204" pitchFamily="34" charset="0"/>
              <a:buChar char="•"/>
            </a:pPr>
            <a:r>
              <a:rPr lang="en-US" sz="1800" dirty="0"/>
              <a:t>If you don't use your own brain, </a:t>
            </a:r>
            <a:br>
              <a:rPr lang="en-US" sz="1800" dirty="0"/>
            </a:br>
            <a:r>
              <a:rPr lang="en-US" sz="1800" dirty="0"/>
              <a:t>you'll miss out on learning valuable </a:t>
            </a:r>
            <a:br>
              <a:rPr lang="en-US" sz="1800" dirty="0"/>
            </a:br>
            <a:r>
              <a:rPr lang="en-US" sz="1800" dirty="0"/>
              <a:t>critical thinking skills.</a:t>
            </a:r>
          </a:p>
          <a:p>
            <a:r>
              <a:rPr lang="en-US" sz="1800" dirty="0"/>
              <a:t>Your creativity and judgement are what make ideas powerful – AI is just a helper.</a:t>
            </a:r>
          </a:p>
          <a:p>
            <a:endParaRPr lang="en-US" dirty="0"/>
          </a:p>
        </p:txBody>
      </p:sp>
      <p:sp>
        <p:nvSpPr>
          <p:cNvPr id="4" name="Slide Number Placeholder 3">
            <a:extLst>
              <a:ext uri="{FF2B5EF4-FFF2-40B4-BE49-F238E27FC236}">
                <a16:creationId xmlns:a16="http://schemas.microsoft.com/office/drawing/2014/main" id="{E08C6B3F-789F-EE37-AD49-9DBC46B7C2BD}"/>
              </a:ext>
            </a:extLst>
          </p:cNvPr>
          <p:cNvSpPr>
            <a:spLocks noGrp="1"/>
          </p:cNvSpPr>
          <p:nvPr>
            <p:ph type="sldNum" sz="quarter" idx="12"/>
          </p:nvPr>
        </p:nvSpPr>
        <p:spPr/>
        <p:txBody>
          <a:bodyPr/>
          <a:lstStyle/>
          <a:p>
            <a:fld id="{F4766671-44AD-8E4E-B9D0-F5E712C8BDA2}" type="slidenum">
              <a:rPr lang="en-US" smtClean="0"/>
              <a:pPr/>
              <a:t>12</a:t>
            </a:fld>
            <a:endParaRPr lang="en-US" dirty="0"/>
          </a:p>
        </p:txBody>
      </p:sp>
      <p:sp>
        <p:nvSpPr>
          <p:cNvPr id="5" name="Content Placeholder 4">
            <a:extLst>
              <a:ext uri="{FF2B5EF4-FFF2-40B4-BE49-F238E27FC236}">
                <a16:creationId xmlns:a16="http://schemas.microsoft.com/office/drawing/2014/main" id="{4E540081-177D-E0B2-3548-05389F2710A2}"/>
              </a:ext>
            </a:extLst>
          </p:cNvPr>
          <p:cNvSpPr>
            <a:spLocks noGrp="1"/>
          </p:cNvSpPr>
          <p:nvPr>
            <p:ph idx="13"/>
          </p:nvPr>
        </p:nvSpPr>
        <p:spPr>
          <a:xfrm>
            <a:off x="7283450" y="1665288"/>
            <a:ext cx="4573588" cy="2927054"/>
          </a:xfrm>
          <a:prstGeom prst="roundRect">
            <a:avLst>
              <a:gd name="adj" fmla="val 8451"/>
            </a:avLst>
          </a:prstGeom>
          <a:solidFill>
            <a:schemeClr val="accent5"/>
          </a:solidFill>
          <a:ln w="12700">
            <a:solidFill>
              <a:schemeClr val="tx2"/>
            </a:solidFill>
          </a:ln>
        </p:spPr>
        <p:txBody>
          <a:bodyPr lIns="180000" tIns="360000" rIns="180000" bIns="180000">
            <a:spAutoFit/>
          </a:bodyPr>
          <a:lstStyle/>
          <a:p>
            <a:r>
              <a:rPr lang="en-US" sz="1800" b="1" dirty="0"/>
              <a:t>Why it matters:</a:t>
            </a:r>
          </a:p>
          <a:p>
            <a:pPr marL="285750" indent="-285750">
              <a:spcBef>
                <a:spcPts val="0"/>
              </a:spcBef>
              <a:spcAft>
                <a:spcPts val="0"/>
              </a:spcAft>
              <a:buFont typeface="Arial,Sans-Serif"/>
              <a:buChar char="•"/>
            </a:pPr>
            <a:r>
              <a:rPr lang="en-US" sz="1800" dirty="0"/>
              <a:t>It’s easy to spot when an idea comes straight from AI.</a:t>
            </a:r>
          </a:p>
          <a:p>
            <a:pPr marL="285750" indent="-285750">
              <a:spcBef>
                <a:spcPts val="0"/>
              </a:spcBef>
              <a:spcAft>
                <a:spcPts val="0"/>
              </a:spcAft>
              <a:buFont typeface="Arial,Sans-Serif"/>
              <a:buChar char="•"/>
            </a:pPr>
            <a:r>
              <a:rPr lang="en-US" sz="1800" dirty="0"/>
              <a:t>Employers – and competition judges – want people who can use AI critically alongside their own thinking.</a:t>
            </a:r>
          </a:p>
        </p:txBody>
      </p:sp>
      <p:pic>
        <p:nvPicPr>
          <p:cNvPr id="7" name="Graphic 6">
            <a:extLst>
              <a:ext uri="{FF2B5EF4-FFF2-40B4-BE49-F238E27FC236}">
                <a16:creationId xmlns:a16="http://schemas.microsoft.com/office/drawing/2014/main" id="{484616D2-DD7D-A9F9-EE32-A3B12068A8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70244" y="360036"/>
            <a:ext cx="1800000" cy="1800000"/>
          </a:xfrm>
          <a:prstGeom prst="rect">
            <a:avLst/>
          </a:prstGeom>
        </p:spPr>
      </p:pic>
      <p:pic>
        <p:nvPicPr>
          <p:cNvPr id="8" name="Graphic 7">
            <a:extLst>
              <a:ext uri="{FF2B5EF4-FFF2-40B4-BE49-F238E27FC236}">
                <a16:creationId xmlns:a16="http://schemas.microsoft.com/office/drawing/2014/main" id="{A68CB386-38C4-D3B5-0B45-35C09E24DA51}"/>
              </a:ext>
            </a:extLst>
          </p:cNvPr>
          <p:cNvPicPr>
            <a:picLocks noGrp="1" noRo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rcRect/>
          <a:stretch/>
        </p:blipFill>
        <p:spPr>
          <a:xfrm>
            <a:off x="6240378" y="5806478"/>
            <a:ext cx="900000" cy="900000"/>
          </a:xfrm>
          <a:prstGeom prst="rect">
            <a:avLst/>
          </a:prstGeom>
        </p:spPr>
      </p:pic>
    </p:spTree>
    <p:extLst>
      <p:ext uri="{BB962C8B-B14F-4D97-AF65-F5344CB8AC3E}">
        <p14:creationId xmlns:p14="http://schemas.microsoft.com/office/powerpoint/2010/main" val="2408034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6E89293-D2D1-664E-EF8F-E61C8A1EE2CC}"/>
              </a:ext>
            </a:extLst>
          </p:cNvPr>
          <p:cNvPicPr>
            <a:picLocks noChangeAspect="1"/>
          </p:cNvPicPr>
          <p:nvPr/>
        </p:nvPicPr>
        <p:blipFill>
          <a:blip r:embed="rId3">
            <a:extLst>
              <a:ext uri="{96DAC541-7B7A-43D3-8B79-37D633B846F1}">
                <asvg:svgBlip xmlns:asvg="http://schemas.microsoft.com/office/drawing/2016/SVG/main" r:embed="rId4"/>
              </a:ext>
            </a:extLst>
          </a:blip>
          <a:srcRect l="48797" t="80416" r="2" b="-5700"/>
          <a:stretch>
            <a:fillRect/>
          </a:stretch>
        </p:blipFill>
        <p:spPr>
          <a:xfrm rot="5400000" flipH="1">
            <a:off x="9344149" y="2830605"/>
            <a:ext cx="3961748" cy="1733954"/>
          </a:xfrm>
          <a:prstGeom prst="rect">
            <a:avLst/>
          </a:prstGeom>
        </p:spPr>
      </p:pic>
      <p:sp>
        <p:nvSpPr>
          <p:cNvPr id="2" name="Title 1">
            <a:extLst>
              <a:ext uri="{FF2B5EF4-FFF2-40B4-BE49-F238E27FC236}">
                <a16:creationId xmlns:a16="http://schemas.microsoft.com/office/drawing/2014/main" id="{80BBA1A1-AFB3-0060-AE24-BC63FB1BE6F7}"/>
              </a:ext>
            </a:extLst>
          </p:cNvPr>
          <p:cNvSpPr>
            <a:spLocks noGrp="1"/>
          </p:cNvSpPr>
          <p:nvPr>
            <p:ph type="title"/>
          </p:nvPr>
        </p:nvSpPr>
        <p:spPr/>
        <p:txBody>
          <a:bodyPr/>
          <a:lstStyle/>
          <a:p>
            <a:r>
              <a:rPr lang="en-US" dirty="0"/>
              <a:t>Top tips for using AI responsibly</a:t>
            </a:r>
          </a:p>
        </p:txBody>
      </p:sp>
      <p:sp>
        <p:nvSpPr>
          <p:cNvPr id="3" name="Content Placeholder 2">
            <a:extLst>
              <a:ext uri="{FF2B5EF4-FFF2-40B4-BE49-F238E27FC236}">
                <a16:creationId xmlns:a16="http://schemas.microsoft.com/office/drawing/2014/main" id="{11AF2B59-A627-F4C7-25C5-62191383A6DB}"/>
              </a:ext>
            </a:extLst>
          </p:cNvPr>
          <p:cNvSpPr>
            <a:spLocks noGrp="1"/>
          </p:cNvSpPr>
          <p:nvPr>
            <p:ph idx="1"/>
          </p:nvPr>
        </p:nvSpPr>
        <p:spPr>
          <a:xfrm>
            <a:off x="334962" y="1160462"/>
            <a:ext cx="9901237" cy="307777"/>
          </a:xfrm>
        </p:spPr>
        <p:txBody>
          <a:bodyPr>
            <a:spAutoFit/>
          </a:bodyPr>
          <a:lstStyle/>
          <a:p>
            <a:r>
              <a:rPr lang="en-US" dirty="0"/>
              <a:t>Over the next slides, we'll guide you through how to make the most of AI tools.</a:t>
            </a:r>
          </a:p>
        </p:txBody>
      </p:sp>
      <p:sp>
        <p:nvSpPr>
          <p:cNvPr id="4" name="Slide Number Placeholder 3">
            <a:extLst>
              <a:ext uri="{FF2B5EF4-FFF2-40B4-BE49-F238E27FC236}">
                <a16:creationId xmlns:a16="http://schemas.microsoft.com/office/drawing/2014/main" id="{2862D731-0B93-D8A8-76C4-04959630A9C4}"/>
              </a:ext>
            </a:extLst>
          </p:cNvPr>
          <p:cNvSpPr>
            <a:spLocks noGrp="1"/>
          </p:cNvSpPr>
          <p:nvPr>
            <p:ph type="sldNum" sz="quarter" idx="12"/>
          </p:nvPr>
        </p:nvSpPr>
        <p:spPr/>
        <p:txBody>
          <a:bodyPr/>
          <a:lstStyle/>
          <a:p>
            <a:fld id="{F4766671-44AD-8E4E-B9D0-F5E712C8BDA2}" type="slidenum">
              <a:rPr lang="en-US" smtClean="0"/>
              <a:pPr/>
              <a:t>13</a:t>
            </a:fld>
            <a:endParaRPr lang="en-US" dirty="0"/>
          </a:p>
        </p:txBody>
      </p:sp>
      <p:sp>
        <p:nvSpPr>
          <p:cNvPr id="7" name="Content Placeholder 2">
            <a:extLst>
              <a:ext uri="{FF2B5EF4-FFF2-40B4-BE49-F238E27FC236}">
                <a16:creationId xmlns:a16="http://schemas.microsoft.com/office/drawing/2014/main" id="{9C13CE2D-0D7F-9E13-761C-251D2E4A1673}"/>
              </a:ext>
            </a:extLst>
          </p:cNvPr>
          <p:cNvSpPr txBox="1">
            <a:spLocks/>
          </p:cNvSpPr>
          <p:nvPr/>
        </p:nvSpPr>
        <p:spPr>
          <a:xfrm>
            <a:off x="334962" y="1864439"/>
            <a:ext cx="9540875" cy="593982"/>
          </a:xfrm>
          <a:prstGeom prst="roundRect">
            <a:avLst>
              <a:gd name="adj" fmla="val 50000"/>
            </a:avLst>
          </a:prstGeom>
          <a:solidFill>
            <a:schemeClr val="accent5"/>
          </a:solidFill>
          <a:ln w="12700">
            <a:solidFill>
              <a:schemeClr val="tx1"/>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1"/>
                </a:solidFill>
                <a:latin typeface="SamsungSharpSans-Medium" pitchFamily="2" charset="77"/>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kern="1200">
                <a:solidFill>
                  <a:schemeClr val="bg1"/>
                </a:solidFill>
                <a:latin typeface="SamsungSharpSans-Medium" pitchFamily="2" charset="77"/>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1"/>
                </a:solidFill>
                <a:latin typeface="SamsungSharpSans-Medium" pitchFamily="2" charset="77"/>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1"/>
                </a:solidFill>
                <a:latin typeface="SamsungSharpSans-Medium" pitchFamily="2" charset="77"/>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kern="1200">
                <a:solidFill>
                  <a:schemeClr val="bg1"/>
                </a:solidFill>
                <a:latin typeface="SamsungSharpSans-Medium" pitchFamily="2" charset="77"/>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800" dirty="0">
                <a:solidFill>
                  <a:schemeClr val="tx1"/>
                </a:solidFill>
                <a:latin typeface="Century Gothic" panose="020B0502020202020204" pitchFamily="34" charset="0"/>
              </a:rPr>
              <a:t>1. Have a go yourself first. </a:t>
            </a:r>
            <a:r>
              <a:rPr lang="en-US" sz="1800" b="0" dirty="0">
                <a:solidFill>
                  <a:schemeClr val="tx1"/>
                </a:solidFill>
                <a:latin typeface="Century Gothic" panose="020B0502020202020204" pitchFamily="34" charset="0"/>
              </a:rPr>
              <a:t>AI is just a tool to speed and enhance YOUR work</a:t>
            </a:r>
          </a:p>
        </p:txBody>
      </p:sp>
      <p:sp>
        <p:nvSpPr>
          <p:cNvPr id="9" name="Content Placeholder 2">
            <a:extLst>
              <a:ext uri="{FF2B5EF4-FFF2-40B4-BE49-F238E27FC236}">
                <a16:creationId xmlns:a16="http://schemas.microsoft.com/office/drawing/2014/main" id="{E1D8B6BB-4645-ED84-A78C-1A259A27B403}"/>
              </a:ext>
            </a:extLst>
          </p:cNvPr>
          <p:cNvSpPr txBox="1">
            <a:spLocks/>
          </p:cNvSpPr>
          <p:nvPr/>
        </p:nvSpPr>
        <p:spPr>
          <a:xfrm>
            <a:off x="334962" y="2654637"/>
            <a:ext cx="9540875" cy="593982"/>
          </a:xfrm>
          <a:prstGeom prst="roundRect">
            <a:avLst>
              <a:gd name="adj" fmla="val 50000"/>
            </a:avLst>
          </a:prstGeom>
          <a:solidFill>
            <a:schemeClr val="accent4"/>
          </a:solidFill>
          <a:ln w="12700">
            <a:solidFill>
              <a:schemeClr val="tx1"/>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1"/>
                </a:solidFill>
                <a:latin typeface="SamsungSharpSans-Medium" pitchFamily="2" charset="77"/>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kern="1200">
                <a:solidFill>
                  <a:schemeClr val="bg1"/>
                </a:solidFill>
                <a:latin typeface="SamsungSharpSans-Medium" pitchFamily="2" charset="77"/>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1"/>
                </a:solidFill>
                <a:latin typeface="SamsungSharpSans-Medium" pitchFamily="2" charset="77"/>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1"/>
                </a:solidFill>
                <a:latin typeface="SamsungSharpSans-Medium" pitchFamily="2" charset="77"/>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kern="1200">
                <a:solidFill>
                  <a:schemeClr val="bg1"/>
                </a:solidFill>
                <a:latin typeface="SamsungSharpSans-Medium" pitchFamily="2" charset="77"/>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800" dirty="0">
                <a:solidFill>
                  <a:schemeClr val="tx1"/>
                </a:solidFill>
                <a:latin typeface="Century Gothic" panose="020B0502020202020204" pitchFamily="34" charset="0"/>
              </a:rPr>
              <a:t>2.  Watch what you share. </a:t>
            </a:r>
            <a:r>
              <a:rPr lang="en-US" sz="1800" b="0" dirty="0">
                <a:solidFill>
                  <a:schemeClr val="tx1"/>
                </a:solidFill>
                <a:latin typeface="Century Gothic" panose="020B0502020202020204" pitchFamily="34" charset="0"/>
              </a:rPr>
              <a:t>Follow your school’s AI policy.</a:t>
            </a:r>
          </a:p>
        </p:txBody>
      </p:sp>
      <p:sp>
        <p:nvSpPr>
          <p:cNvPr id="10" name="Content Placeholder 2">
            <a:extLst>
              <a:ext uri="{FF2B5EF4-FFF2-40B4-BE49-F238E27FC236}">
                <a16:creationId xmlns:a16="http://schemas.microsoft.com/office/drawing/2014/main" id="{5CC6AA4E-8037-11D9-3A2C-878FA09AD59B}"/>
              </a:ext>
            </a:extLst>
          </p:cNvPr>
          <p:cNvSpPr txBox="1">
            <a:spLocks/>
          </p:cNvSpPr>
          <p:nvPr/>
        </p:nvSpPr>
        <p:spPr>
          <a:xfrm>
            <a:off x="334962" y="3444835"/>
            <a:ext cx="9540875" cy="593982"/>
          </a:xfrm>
          <a:prstGeom prst="roundRect">
            <a:avLst>
              <a:gd name="adj" fmla="val 50000"/>
            </a:avLst>
          </a:prstGeom>
          <a:solidFill>
            <a:schemeClr val="accent3"/>
          </a:solidFill>
          <a:ln w="12700">
            <a:solidFill>
              <a:schemeClr val="tx1"/>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1"/>
                </a:solidFill>
                <a:latin typeface="SamsungSharpSans-Medium" pitchFamily="2" charset="77"/>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kern="1200">
                <a:solidFill>
                  <a:schemeClr val="bg1"/>
                </a:solidFill>
                <a:latin typeface="SamsungSharpSans-Medium" pitchFamily="2" charset="77"/>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1"/>
                </a:solidFill>
                <a:latin typeface="SamsungSharpSans-Medium" pitchFamily="2" charset="77"/>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1"/>
                </a:solidFill>
                <a:latin typeface="SamsungSharpSans-Medium" pitchFamily="2" charset="77"/>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kern="1200">
                <a:solidFill>
                  <a:schemeClr val="bg1"/>
                </a:solidFill>
                <a:latin typeface="SamsungSharpSans-Medium" pitchFamily="2" charset="77"/>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800" dirty="0">
                <a:solidFill>
                  <a:schemeClr val="tx1"/>
                </a:solidFill>
                <a:latin typeface="Century Gothic" panose="020B0502020202020204" pitchFamily="34" charset="0"/>
                <a:ea typeface="+mn-lt"/>
                <a:cs typeface="+mn-lt"/>
              </a:rPr>
              <a:t>3. Use specific prompts.</a:t>
            </a:r>
            <a:r>
              <a:rPr lang="en-US" sz="1800" b="0" dirty="0">
                <a:solidFill>
                  <a:schemeClr val="tx1"/>
                </a:solidFill>
                <a:latin typeface="Century Gothic" panose="020B0502020202020204" pitchFamily="34" charset="0"/>
                <a:ea typeface="+mn-lt"/>
                <a:cs typeface="+mn-lt"/>
              </a:rPr>
              <a:t> Vague prompts = vague answers.</a:t>
            </a:r>
            <a:endParaRPr lang="en-US" sz="1800" dirty="0">
              <a:solidFill>
                <a:schemeClr val="tx1"/>
              </a:solidFill>
              <a:latin typeface="Century Gothic" panose="020B0502020202020204" pitchFamily="34" charset="0"/>
            </a:endParaRPr>
          </a:p>
        </p:txBody>
      </p:sp>
      <p:sp>
        <p:nvSpPr>
          <p:cNvPr id="11" name="Content Placeholder 2">
            <a:extLst>
              <a:ext uri="{FF2B5EF4-FFF2-40B4-BE49-F238E27FC236}">
                <a16:creationId xmlns:a16="http://schemas.microsoft.com/office/drawing/2014/main" id="{4A7223B5-0686-FBCE-BDBE-9DB728E324AC}"/>
              </a:ext>
            </a:extLst>
          </p:cNvPr>
          <p:cNvSpPr txBox="1">
            <a:spLocks/>
          </p:cNvSpPr>
          <p:nvPr/>
        </p:nvSpPr>
        <p:spPr>
          <a:xfrm>
            <a:off x="334962" y="4235033"/>
            <a:ext cx="9540875" cy="593982"/>
          </a:xfrm>
          <a:prstGeom prst="roundRect">
            <a:avLst>
              <a:gd name="adj" fmla="val 50000"/>
            </a:avLst>
          </a:prstGeom>
          <a:solidFill>
            <a:schemeClr val="accent2"/>
          </a:solidFill>
          <a:ln w="12700">
            <a:solidFill>
              <a:schemeClr val="tx1"/>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1"/>
                </a:solidFill>
                <a:latin typeface="SamsungSharpSans-Medium" pitchFamily="2" charset="77"/>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kern="1200">
                <a:solidFill>
                  <a:schemeClr val="bg1"/>
                </a:solidFill>
                <a:latin typeface="SamsungSharpSans-Medium" pitchFamily="2" charset="77"/>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1"/>
                </a:solidFill>
                <a:latin typeface="SamsungSharpSans-Medium" pitchFamily="2" charset="77"/>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1"/>
                </a:solidFill>
                <a:latin typeface="SamsungSharpSans-Medium" pitchFamily="2" charset="77"/>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kern="1200">
                <a:solidFill>
                  <a:schemeClr val="bg1"/>
                </a:solidFill>
                <a:latin typeface="SamsungSharpSans-Medium" pitchFamily="2" charset="77"/>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800" dirty="0">
                <a:latin typeface="Century Gothic" panose="020B0502020202020204" pitchFamily="34" charset="0"/>
              </a:rPr>
              <a:t>4.  Check facts.</a:t>
            </a:r>
            <a:r>
              <a:rPr lang="en-US" sz="1800" b="0" dirty="0">
                <a:latin typeface="Century Gothic" panose="020B0502020202020204" pitchFamily="34" charset="0"/>
              </a:rPr>
              <a:t> AI gets things wrong.</a:t>
            </a:r>
            <a:endParaRPr lang="en-US" sz="1800" dirty="0">
              <a:latin typeface="Century Gothic" panose="020B0502020202020204" pitchFamily="34" charset="0"/>
            </a:endParaRPr>
          </a:p>
        </p:txBody>
      </p:sp>
      <p:sp>
        <p:nvSpPr>
          <p:cNvPr id="12" name="Content Placeholder 2">
            <a:extLst>
              <a:ext uri="{FF2B5EF4-FFF2-40B4-BE49-F238E27FC236}">
                <a16:creationId xmlns:a16="http://schemas.microsoft.com/office/drawing/2014/main" id="{A5466E6B-D1B5-7A05-8B12-1A8A0E76D825}"/>
              </a:ext>
            </a:extLst>
          </p:cNvPr>
          <p:cNvSpPr txBox="1">
            <a:spLocks/>
          </p:cNvSpPr>
          <p:nvPr/>
        </p:nvSpPr>
        <p:spPr>
          <a:xfrm>
            <a:off x="334962" y="5025232"/>
            <a:ext cx="9540875" cy="593982"/>
          </a:xfrm>
          <a:prstGeom prst="roundRect">
            <a:avLst>
              <a:gd name="adj" fmla="val 50000"/>
            </a:avLst>
          </a:prstGeom>
          <a:solidFill>
            <a:schemeClr val="accent5"/>
          </a:solidFill>
          <a:ln w="12700">
            <a:solidFill>
              <a:schemeClr val="tx1"/>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1"/>
                </a:solidFill>
                <a:latin typeface="SamsungSharpSans-Medium" pitchFamily="2" charset="77"/>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kern="1200">
                <a:solidFill>
                  <a:schemeClr val="bg1"/>
                </a:solidFill>
                <a:latin typeface="SamsungSharpSans-Medium" pitchFamily="2" charset="77"/>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1"/>
                </a:solidFill>
                <a:latin typeface="SamsungSharpSans-Medium" pitchFamily="2" charset="77"/>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1"/>
                </a:solidFill>
                <a:latin typeface="SamsungSharpSans-Medium" pitchFamily="2" charset="77"/>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kern="1200">
                <a:solidFill>
                  <a:schemeClr val="bg1"/>
                </a:solidFill>
                <a:latin typeface="SamsungSharpSans-Medium" pitchFamily="2" charset="77"/>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800" dirty="0">
                <a:solidFill>
                  <a:schemeClr val="tx1"/>
                </a:solidFill>
                <a:latin typeface="Century Gothic" panose="020B0502020202020204" pitchFamily="34" charset="0"/>
              </a:rPr>
              <a:t>5.  Think critically.</a:t>
            </a:r>
            <a:r>
              <a:rPr lang="en-US" sz="1800" b="0" dirty="0">
                <a:solidFill>
                  <a:schemeClr val="tx1"/>
                </a:solidFill>
                <a:latin typeface="Century Gothic" panose="020B0502020202020204" pitchFamily="34" charset="0"/>
              </a:rPr>
              <a:t> This is crucial to get the results you want.</a:t>
            </a:r>
            <a:endParaRPr lang="en-US" sz="1800" dirty="0">
              <a:solidFill>
                <a:schemeClr val="tx1"/>
              </a:solidFill>
              <a:latin typeface="Century Gothic" panose="020B0502020202020204" pitchFamily="34" charset="0"/>
            </a:endParaRPr>
          </a:p>
        </p:txBody>
      </p:sp>
      <p:pic>
        <p:nvPicPr>
          <p:cNvPr id="13" name="Graphic 12">
            <a:extLst>
              <a:ext uri="{FF2B5EF4-FFF2-40B4-BE49-F238E27FC236}">
                <a16:creationId xmlns:a16="http://schemas.microsoft.com/office/drawing/2014/main" id="{149A1554-1A91-A3C3-034E-318A3B1BFC2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30728" y="2841826"/>
            <a:ext cx="1800000" cy="1800000"/>
          </a:xfrm>
          <a:prstGeom prst="rect">
            <a:avLst/>
          </a:prstGeom>
        </p:spPr>
      </p:pic>
      <p:pic>
        <p:nvPicPr>
          <p:cNvPr id="16" name="Graphic 15">
            <a:extLst>
              <a:ext uri="{FF2B5EF4-FFF2-40B4-BE49-F238E27FC236}">
                <a16:creationId xmlns:a16="http://schemas.microsoft.com/office/drawing/2014/main" id="{06F9C5CB-FBDB-4D16-6CCA-F2DFE61040BD}"/>
              </a:ext>
            </a:extLst>
          </p:cNvPr>
          <p:cNvPicPr/>
          <p:nvPr/>
        </p:nvPicPr>
        <p:blipFill>
          <a:blip r:embed="rId7">
            <a:extLst>
              <a:ext uri="{96DAC541-7B7A-43D3-8B79-37D633B846F1}">
                <asvg:svgBlip xmlns:asvg="http://schemas.microsoft.com/office/drawing/2016/SVG/main" r:embed="rId8"/>
              </a:ext>
            </a:extLst>
          </a:blip>
          <a:stretch>
            <a:fillRect/>
          </a:stretch>
        </p:blipFill>
        <p:spPr>
          <a:xfrm>
            <a:off x="11280525" y="305365"/>
            <a:ext cx="540000" cy="540000"/>
          </a:xfrm>
          <a:prstGeom prst="rect">
            <a:avLst/>
          </a:prstGeom>
        </p:spPr>
      </p:pic>
      <p:pic>
        <p:nvPicPr>
          <p:cNvPr id="17" name="Graphic 16">
            <a:extLst>
              <a:ext uri="{FF2B5EF4-FFF2-40B4-BE49-F238E27FC236}">
                <a16:creationId xmlns:a16="http://schemas.microsoft.com/office/drawing/2014/main" id="{A202AC23-1587-F57C-380C-CFFA0E5BC586}"/>
              </a:ext>
            </a:extLst>
          </p:cNvPr>
          <p:cNvPicPr/>
          <p:nvPr/>
        </p:nvPicPr>
        <p:blipFill>
          <a:blip r:embed="rId9">
            <a:extLst>
              <a:ext uri="{96DAC541-7B7A-43D3-8B79-37D633B846F1}">
                <asvg:svgBlip xmlns:asvg="http://schemas.microsoft.com/office/drawing/2016/SVG/main" r:embed="rId10"/>
              </a:ext>
            </a:extLst>
          </a:blip>
          <a:stretch>
            <a:fillRect/>
          </a:stretch>
        </p:blipFill>
        <p:spPr>
          <a:xfrm>
            <a:off x="259193" y="5806478"/>
            <a:ext cx="900000" cy="900000"/>
          </a:xfrm>
          <a:prstGeom prst="rect">
            <a:avLst/>
          </a:prstGeom>
        </p:spPr>
      </p:pic>
    </p:spTree>
    <p:extLst>
      <p:ext uri="{BB962C8B-B14F-4D97-AF65-F5344CB8AC3E}">
        <p14:creationId xmlns:p14="http://schemas.microsoft.com/office/powerpoint/2010/main" val="86202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3C23-6E2D-B449-3275-C755DF5B3292}"/>
              </a:ext>
            </a:extLst>
          </p:cNvPr>
          <p:cNvSpPr>
            <a:spLocks noGrp="1"/>
          </p:cNvSpPr>
          <p:nvPr>
            <p:ph type="title"/>
          </p:nvPr>
        </p:nvSpPr>
        <p:spPr>
          <a:xfrm>
            <a:off x="334963" y="333375"/>
            <a:ext cx="4573586" cy="430887"/>
          </a:xfrm>
        </p:spPr>
        <p:txBody>
          <a:bodyPr/>
          <a:lstStyle/>
          <a:p>
            <a:r>
              <a:rPr lang="en-US" dirty="0"/>
              <a:t>1. Have a go yourself first </a:t>
            </a:r>
          </a:p>
        </p:txBody>
      </p:sp>
      <p:sp>
        <p:nvSpPr>
          <p:cNvPr id="3" name="Content Placeholder 2">
            <a:extLst>
              <a:ext uri="{FF2B5EF4-FFF2-40B4-BE49-F238E27FC236}">
                <a16:creationId xmlns:a16="http://schemas.microsoft.com/office/drawing/2014/main" id="{FF2AF2C8-CCCC-A249-B192-7621C404055B}"/>
              </a:ext>
            </a:extLst>
          </p:cNvPr>
          <p:cNvSpPr>
            <a:spLocks noGrp="1"/>
          </p:cNvSpPr>
          <p:nvPr>
            <p:ph idx="1"/>
          </p:nvPr>
        </p:nvSpPr>
        <p:spPr>
          <a:xfrm>
            <a:off x="334962" y="1160464"/>
            <a:ext cx="4573588" cy="3385542"/>
          </a:xfrm>
        </p:spPr>
        <p:txBody>
          <a:bodyPr/>
          <a:lstStyle/>
          <a:p>
            <a:pPr>
              <a:spcBef>
                <a:spcPts val="0"/>
              </a:spcBef>
            </a:pPr>
            <a:r>
              <a:rPr lang="en-US" b="1" dirty="0">
                <a:solidFill>
                  <a:schemeClr val="accent3"/>
                </a:solidFill>
              </a:rPr>
              <a:t>This is the most important step </a:t>
            </a:r>
            <a:br>
              <a:rPr lang="en-US" b="1" dirty="0">
                <a:solidFill>
                  <a:schemeClr val="accent3"/>
                </a:solidFill>
              </a:rPr>
            </a:br>
            <a:r>
              <a:rPr lang="en-US" b="1" dirty="0">
                <a:solidFill>
                  <a:schemeClr val="accent3"/>
                </a:solidFill>
              </a:rPr>
              <a:t>when you use AI as a partner. </a:t>
            </a:r>
          </a:p>
          <a:p>
            <a:pPr>
              <a:spcBef>
                <a:spcPts val="0"/>
              </a:spcBef>
            </a:pPr>
            <a:r>
              <a:rPr lang="en-US" dirty="0"/>
              <a:t>You'll never know what you’re capable of unless you use your </a:t>
            </a:r>
            <a:br>
              <a:rPr lang="en-US" dirty="0"/>
            </a:br>
            <a:r>
              <a:rPr lang="en-US" dirty="0"/>
              <a:t>own brain, with its creativity and judgement, every step of the way.</a:t>
            </a:r>
          </a:p>
          <a:p>
            <a:pPr>
              <a:spcBef>
                <a:spcPts val="0"/>
              </a:spcBef>
            </a:pPr>
            <a:r>
              <a:rPr lang="en-US" dirty="0"/>
              <a:t>Without it, you won't get an original result, or one that reflects the best you can do!</a:t>
            </a:r>
          </a:p>
        </p:txBody>
      </p:sp>
      <p:sp>
        <p:nvSpPr>
          <p:cNvPr id="4" name="Slide Number Placeholder 3">
            <a:extLst>
              <a:ext uri="{FF2B5EF4-FFF2-40B4-BE49-F238E27FC236}">
                <a16:creationId xmlns:a16="http://schemas.microsoft.com/office/drawing/2014/main" id="{A023DB36-D84C-412B-3C0A-86363C1052AC}"/>
              </a:ext>
            </a:extLst>
          </p:cNvPr>
          <p:cNvSpPr>
            <a:spLocks noGrp="1"/>
          </p:cNvSpPr>
          <p:nvPr>
            <p:ph type="sldNum" sz="quarter" idx="12"/>
          </p:nvPr>
        </p:nvSpPr>
        <p:spPr/>
        <p:txBody>
          <a:bodyPr/>
          <a:lstStyle/>
          <a:p>
            <a:fld id="{F4766671-44AD-8E4E-B9D0-F5E712C8BDA2}" type="slidenum">
              <a:rPr lang="en-US" smtClean="0"/>
              <a:pPr/>
              <a:t>14</a:t>
            </a:fld>
            <a:endParaRPr lang="en-US" dirty="0"/>
          </a:p>
        </p:txBody>
      </p:sp>
      <p:sp>
        <p:nvSpPr>
          <p:cNvPr id="5" name="Content Placeholder 4">
            <a:extLst>
              <a:ext uri="{FF2B5EF4-FFF2-40B4-BE49-F238E27FC236}">
                <a16:creationId xmlns:a16="http://schemas.microsoft.com/office/drawing/2014/main" id="{C88FDDAA-AE4E-B406-334B-BE34F92FEE35}"/>
              </a:ext>
            </a:extLst>
          </p:cNvPr>
          <p:cNvSpPr>
            <a:spLocks noGrp="1"/>
          </p:cNvSpPr>
          <p:nvPr>
            <p:ph idx="13"/>
          </p:nvPr>
        </p:nvSpPr>
        <p:spPr>
          <a:xfrm>
            <a:off x="7283450" y="1665288"/>
            <a:ext cx="4573588" cy="2646394"/>
          </a:xfrm>
          <a:prstGeom prst="roundRect">
            <a:avLst/>
          </a:prstGeom>
          <a:solidFill>
            <a:schemeClr val="bg1"/>
          </a:solidFill>
          <a:ln w="12700">
            <a:solidFill>
              <a:schemeClr val="tx1"/>
            </a:solidFill>
          </a:ln>
        </p:spPr>
        <p:txBody>
          <a:bodyPr lIns="180000" tIns="360000" rIns="180000" bIns="180000"/>
          <a:lstStyle/>
          <a:p>
            <a:pPr>
              <a:spcBef>
                <a:spcPts val="0"/>
              </a:spcBef>
            </a:pPr>
            <a:r>
              <a:rPr lang="en-US" b="1" dirty="0"/>
              <a:t>Top tip: </a:t>
            </a:r>
          </a:p>
          <a:p>
            <a:pPr>
              <a:spcBef>
                <a:spcPts val="0"/>
              </a:spcBef>
            </a:pPr>
            <a:r>
              <a:rPr lang="en-US" dirty="0"/>
              <a:t>If you give AI good ideas as a starting point, it will do a better job at helping you take them to the next level. </a:t>
            </a:r>
          </a:p>
        </p:txBody>
      </p:sp>
      <p:pic>
        <p:nvPicPr>
          <p:cNvPr id="9" name="Graphic 8">
            <a:extLst>
              <a:ext uri="{FF2B5EF4-FFF2-40B4-BE49-F238E27FC236}">
                <a16:creationId xmlns:a16="http://schemas.microsoft.com/office/drawing/2014/main" id="{E5FA060E-4068-3D59-3F3C-3BD4ECC606C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670244" y="360036"/>
            <a:ext cx="1800000" cy="1800000"/>
          </a:xfrm>
          <a:prstGeom prst="rect">
            <a:avLst/>
          </a:prstGeom>
        </p:spPr>
      </p:pic>
      <p:pic>
        <p:nvPicPr>
          <p:cNvPr id="11" name="Graphic 10">
            <a:extLst>
              <a:ext uri="{FF2B5EF4-FFF2-40B4-BE49-F238E27FC236}">
                <a16:creationId xmlns:a16="http://schemas.microsoft.com/office/drawing/2014/main" id="{7FDEDFD9-D9E8-3E51-243D-85DF2EFF7B24}"/>
              </a:ext>
            </a:extLst>
          </p:cNvPr>
          <p:cNvPicPr/>
          <p:nvPr/>
        </p:nvPicPr>
        <p:blipFill>
          <a:blip r:embed="rId4">
            <a:extLst>
              <a:ext uri="{96DAC541-7B7A-43D3-8B79-37D633B846F1}">
                <asvg:svgBlip xmlns:asvg="http://schemas.microsoft.com/office/drawing/2016/SVG/main" r:embed="rId5"/>
              </a:ext>
            </a:extLst>
          </a:blip>
          <a:stretch>
            <a:fillRect/>
          </a:stretch>
        </p:blipFill>
        <p:spPr>
          <a:xfrm>
            <a:off x="259193" y="5806478"/>
            <a:ext cx="900000" cy="900000"/>
          </a:xfrm>
          <a:prstGeom prst="rect">
            <a:avLst/>
          </a:prstGeom>
        </p:spPr>
      </p:pic>
    </p:spTree>
    <p:extLst>
      <p:ext uri="{BB962C8B-B14F-4D97-AF65-F5344CB8AC3E}">
        <p14:creationId xmlns:p14="http://schemas.microsoft.com/office/powerpoint/2010/main" val="2487996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3C23-6E2D-B449-3275-C755DF5B3292}"/>
              </a:ext>
            </a:extLst>
          </p:cNvPr>
          <p:cNvSpPr>
            <a:spLocks noGrp="1"/>
          </p:cNvSpPr>
          <p:nvPr>
            <p:ph type="title"/>
          </p:nvPr>
        </p:nvSpPr>
        <p:spPr>
          <a:xfrm>
            <a:off x="334963" y="333376"/>
            <a:ext cx="4571999" cy="430887"/>
          </a:xfrm>
        </p:spPr>
        <p:txBody>
          <a:bodyPr/>
          <a:lstStyle/>
          <a:p>
            <a:r>
              <a:rPr lang="en-US" dirty="0"/>
              <a:t>2. Watch what you share</a:t>
            </a:r>
          </a:p>
        </p:txBody>
      </p:sp>
      <p:sp>
        <p:nvSpPr>
          <p:cNvPr id="3" name="Content Placeholder 2">
            <a:extLst>
              <a:ext uri="{FF2B5EF4-FFF2-40B4-BE49-F238E27FC236}">
                <a16:creationId xmlns:a16="http://schemas.microsoft.com/office/drawing/2014/main" id="{FF2AF2C8-CCCC-A249-B192-7621C404055B}"/>
              </a:ext>
            </a:extLst>
          </p:cNvPr>
          <p:cNvSpPr>
            <a:spLocks noGrp="1"/>
          </p:cNvSpPr>
          <p:nvPr>
            <p:ph idx="1"/>
          </p:nvPr>
        </p:nvSpPr>
        <p:spPr>
          <a:xfrm>
            <a:off x="334962" y="1160464"/>
            <a:ext cx="5561693" cy="2621230"/>
          </a:xfrm>
        </p:spPr>
        <p:txBody>
          <a:bodyPr/>
          <a:lstStyle/>
          <a:p>
            <a:pPr>
              <a:spcBef>
                <a:spcPts val="0"/>
              </a:spcBef>
            </a:pPr>
            <a:r>
              <a:rPr lang="en-US" b="1" dirty="0">
                <a:solidFill>
                  <a:schemeClr val="accent3"/>
                </a:solidFill>
              </a:rPr>
              <a:t>Generative AI tools aren’t always private –some save what you type and use it to train future versions.</a:t>
            </a:r>
          </a:p>
          <a:p>
            <a:pPr>
              <a:spcBef>
                <a:spcPts val="0"/>
              </a:spcBef>
              <a:spcAft>
                <a:spcPts val="2200"/>
              </a:spcAft>
            </a:pPr>
            <a:r>
              <a:rPr lang="en-US" sz="1800" b="1" dirty="0"/>
              <a:t>Before using AI, check your school or </a:t>
            </a:r>
            <a:br>
              <a:rPr lang="en-US" sz="1800" b="1" dirty="0"/>
            </a:br>
            <a:r>
              <a:rPr lang="en-US" sz="1800" b="1" dirty="0"/>
              <a:t>college’s policy:</a:t>
            </a:r>
          </a:p>
          <a:p>
            <a:pPr marL="342900" indent="-342900">
              <a:spcBef>
                <a:spcPts val="0"/>
              </a:spcBef>
              <a:spcAft>
                <a:spcPts val="0"/>
              </a:spcAft>
              <a:buFont typeface="Arial" panose="020B0604020202020204" pitchFamily="34" charset="0"/>
              <a:buChar char="•"/>
            </a:pPr>
            <a:r>
              <a:rPr lang="en-US" sz="1800" dirty="0"/>
              <a:t>Do you have to use a specific AI tool? </a:t>
            </a:r>
          </a:p>
          <a:p>
            <a:pPr marL="342900" indent="-342900">
              <a:spcBef>
                <a:spcPts val="0"/>
              </a:spcBef>
              <a:spcAft>
                <a:spcPts val="0"/>
              </a:spcAft>
              <a:buFont typeface="Arial" panose="020B0604020202020204" pitchFamily="34" charset="0"/>
              <a:buChar char="•"/>
            </a:pPr>
            <a:r>
              <a:rPr lang="en-US" sz="1800" dirty="0"/>
              <a:t>Is it private?</a:t>
            </a:r>
          </a:p>
        </p:txBody>
      </p:sp>
      <p:sp>
        <p:nvSpPr>
          <p:cNvPr id="4" name="Slide Number Placeholder 3">
            <a:extLst>
              <a:ext uri="{FF2B5EF4-FFF2-40B4-BE49-F238E27FC236}">
                <a16:creationId xmlns:a16="http://schemas.microsoft.com/office/drawing/2014/main" id="{A023DB36-D84C-412B-3C0A-86363C1052AC}"/>
              </a:ext>
            </a:extLst>
          </p:cNvPr>
          <p:cNvSpPr>
            <a:spLocks noGrp="1"/>
          </p:cNvSpPr>
          <p:nvPr>
            <p:ph type="sldNum" sz="quarter" idx="12"/>
          </p:nvPr>
        </p:nvSpPr>
        <p:spPr/>
        <p:txBody>
          <a:bodyPr/>
          <a:lstStyle/>
          <a:p>
            <a:fld id="{F4766671-44AD-8E4E-B9D0-F5E712C8BDA2}" type="slidenum">
              <a:rPr lang="en-US" smtClean="0"/>
              <a:pPr/>
              <a:t>15</a:t>
            </a:fld>
            <a:endParaRPr lang="en-US" dirty="0"/>
          </a:p>
        </p:txBody>
      </p:sp>
      <p:sp>
        <p:nvSpPr>
          <p:cNvPr id="5" name="Content Placeholder 4">
            <a:extLst>
              <a:ext uri="{FF2B5EF4-FFF2-40B4-BE49-F238E27FC236}">
                <a16:creationId xmlns:a16="http://schemas.microsoft.com/office/drawing/2014/main" id="{C88FDDAA-AE4E-B406-334B-BE34F92FEE35}"/>
              </a:ext>
            </a:extLst>
          </p:cNvPr>
          <p:cNvSpPr>
            <a:spLocks noGrp="1"/>
          </p:cNvSpPr>
          <p:nvPr>
            <p:ph idx="13"/>
          </p:nvPr>
        </p:nvSpPr>
        <p:spPr>
          <a:xfrm>
            <a:off x="7283450" y="1665289"/>
            <a:ext cx="4573588" cy="4284662"/>
          </a:xfrm>
          <a:prstGeom prst="roundRect">
            <a:avLst>
              <a:gd name="adj" fmla="val 8406"/>
            </a:avLst>
          </a:prstGeom>
          <a:solidFill>
            <a:schemeClr val="bg1"/>
          </a:solidFill>
          <a:ln w="12700">
            <a:solidFill>
              <a:schemeClr val="tx1"/>
            </a:solidFill>
          </a:ln>
        </p:spPr>
        <p:txBody>
          <a:bodyPr lIns="180000" tIns="360000" rIns="180000" bIns="180000"/>
          <a:lstStyle/>
          <a:p>
            <a:pPr>
              <a:spcBef>
                <a:spcPts val="0"/>
              </a:spcBef>
            </a:pPr>
            <a:r>
              <a:rPr lang="en-US" b="1" dirty="0"/>
              <a:t>Top tip: </a:t>
            </a:r>
          </a:p>
          <a:p>
            <a:pPr>
              <a:spcBef>
                <a:spcPts val="0"/>
              </a:spcBef>
              <a:spcAft>
                <a:spcPts val="2200"/>
              </a:spcAft>
            </a:pPr>
            <a:r>
              <a:rPr lang="en-US" sz="1800" dirty="0"/>
              <a:t>Never share personal details, sensitive information, or anything confidential.</a:t>
            </a:r>
          </a:p>
          <a:p>
            <a:pPr>
              <a:spcBef>
                <a:spcPts val="0"/>
              </a:spcBef>
              <a:spcAft>
                <a:spcPts val="2200"/>
              </a:spcAft>
            </a:pPr>
            <a:r>
              <a:rPr lang="en-US" sz="1800" dirty="0"/>
              <a:t>Check you are using a private version of AI before sharing your ideas with it. </a:t>
            </a:r>
          </a:p>
          <a:p>
            <a:pPr>
              <a:spcBef>
                <a:spcPts val="0"/>
              </a:spcBef>
              <a:spcAft>
                <a:spcPts val="2200"/>
              </a:spcAft>
            </a:pPr>
            <a:r>
              <a:rPr lang="en-US" sz="1800" dirty="0"/>
              <a:t>If you wouldn’t write it on a public website, don’t type it into AI!</a:t>
            </a:r>
          </a:p>
        </p:txBody>
      </p:sp>
      <p:pic>
        <p:nvPicPr>
          <p:cNvPr id="9" name="Graphic 8">
            <a:extLst>
              <a:ext uri="{FF2B5EF4-FFF2-40B4-BE49-F238E27FC236}">
                <a16:creationId xmlns:a16="http://schemas.microsoft.com/office/drawing/2014/main" id="{E5FA060E-4068-3D59-3F3C-3BD4ECC606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70244" y="360036"/>
            <a:ext cx="1800000" cy="1800000"/>
          </a:xfrm>
          <a:prstGeom prst="rect">
            <a:avLst/>
          </a:prstGeom>
        </p:spPr>
      </p:pic>
      <p:sp>
        <p:nvSpPr>
          <p:cNvPr id="6" name="Content Placeholder 4">
            <a:extLst>
              <a:ext uri="{FF2B5EF4-FFF2-40B4-BE49-F238E27FC236}">
                <a16:creationId xmlns:a16="http://schemas.microsoft.com/office/drawing/2014/main" id="{0562137F-7B29-9513-37F0-DE58D08D790D}"/>
              </a:ext>
            </a:extLst>
          </p:cNvPr>
          <p:cNvSpPr txBox="1">
            <a:spLocks/>
          </p:cNvSpPr>
          <p:nvPr/>
        </p:nvSpPr>
        <p:spPr>
          <a:xfrm>
            <a:off x="334962" y="4009754"/>
            <a:ext cx="5940425" cy="1940197"/>
          </a:xfrm>
          <a:prstGeom prst="roundRect">
            <a:avLst/>
          </a:prstGeom>
          <a:solidFill>
            <a:schemeClr val="bg1"/>
          </a:solidFill>
          <a:ln w="12700">
            <a:solidFill>
              <a:schemeClr val="tx1"/>
            </a:solidFill>
          </a:ln>
        </p:spPr>
        <p:txBody>
          <a:bodyPr vert="horz" wrap="square" lIns="180000" tIns="180000" rIns="180000" bIns="180000" rtlCol="0">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t>AI tools attached to school-managed accounts sometimes have better privacy controls.</a:t>
            </a:r>
          </a:p>
          <a:p>
            <a:pPr>
              <a:spcBef>
                <a:spcPts val="0"/>
              </a:spcBef>
              <a:spcAft>
                <a:spcPts val="2200"/>
              </a:spcAft>
            </a:pPr>
            <a:r>
              <a:rPr lang="en-US" sz="1800" dirty="0"/>
              <a:t>Public versions of ChatGPT, Copilot or Gemini (not linked to your school) are not private.</a:t>
            </a:r>
          </a:p>
        </p:txBody>
      </p:sp>
    </p:spTree>
    <p:extLst>
      <p:ext uri="{BB962C8B-B14F-4D97-AF65-F5344CB8AC3E}">
        <p14:creationId xmlns:p14="http://schemas.microsoft.com/office/powerpoint/2010/main" val="3813728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3C23-6E2D-B449-3275-C755DF5B3292}"/>
              </a:ext>
            </a:extLst>
          </p:cNvPr>
          <p:cNvSpPr>
            <a:spLocks noGrp="1"/>
          </p:cNvSpPr>
          <p:nvPr>
            <p:ph type="title"/>
          </p:nvPr>
        </p:nvSpPr>
        <p:spPr>
          <a:xfrm>
            <a:off x="334963" y="333375"/>
            <a:ext cx="4608511" cy="430887"/>
          </a:xfrm>
        </p:spPr>
        <p:txBody>
          <a:bodyPr/>
          <a:lstStyle/>
          <a:p>
            <a:r>
              <a:rPr lang="en-US" dirty="0"/>
              <a:t>3. Use specific prompts </a:t>
            </a:r>
          </a:p>
        </p:txBody>
      </p:sp>
      <p:sp>
        <p:nvSpPr>
          <p:cNvPr id="3" name="Content Placeholder 2">
            <a:extLst>
              <a:ext uri="{FF2B5EF4-FFF2-40B4-BE49-F238E27FC236}">
                <a16:creationId xmlns:a16="http://schemas.microsoft.com/office/drawing/2014/main" id="{FF2AF2C8-CCCC-A249-B192-7621C404055B}"/>
              </a:ext>
            </a:extLst>
          </p:cNvPr>
          <p:cNvSpPr>
            <a:spLocks noGrp="1"/>
          </p:cNvSpPr>
          <p:nvPr>
            <p:ph idx="1"/>
          </p:nvPr>
        </p:nvSpPr>
        <p:spPr>
          <a:xfrm>
            <a:off x="334963" y="1160464"/>
            <a:ext cx="5045419" cy="1446550"/>
          </a:xfrm>
        </p:spPr>
        <p:txBody>
          <a:bodyPr/>
          <a:lstStyle/>
          <a:p>
            <a:pPr>
              <a:spcBef>
                <a:spcPts val="0"/>
              </a:spcBef>
            </a:pPr>
            <a:r>
              <a:rPr lang="en-US" b="1" dirty="0">
                <a:solidFill>
                  <a:schemeClr val="accent3"/>
                </a:solidFill>
              </a:rPr>
              <a:t>If you put rubbish in, you get rubbish out!​</a:t>
            </a:r>
          </a:p>
          <a:p>
            <a:pPr>
              <a:spcBef>
                <a:spcPts val="0"/>
              </a:spcBef>
              <a:spcAft>
                <a:spcPts val="0"/>
              </a:spcAft>
            </a:pPr>
            <a:r>
              <a:rPr lang="en-US" sz="1800" dirty="0"/>
              <a:t>AI only works well if you give it a </a:t>
            </a:r>
            <a:r>
              <a:rPr lang="en-US" sz="1800" b="1" dirty="0"/>
              <a:t>clear, detailed prompt</a:t>
            </a:r>
            <a:r>
              <a:rPr lang="en-US" sz="1800" dirty="0"/>
              <a:t>. If your input is vague </a:t>
            </a:r>
            <a:br>
              <a:rPr lang="en-US" sz="1800" dirty="0"/>
            </a:br>
            <a:r>
              <a:rPr lang="en-US" sz="1800" dirty="0"/>
              <a:t>or messy, the output will be too.</a:t>
            </a:r>
          </a:p>
        </p:txBody>
      </p:sp>
      <p:sp>
        <p:nvSpPr>
          <p:cNvPr id="4" name="Slide Number Placeholder 3">
            <a:extLst>
              <a:ext uri="{FF2B5EF4-FFF2-40B4-BE49-F238E27FC236}">
                <a16:creationId xmlns:a16="http://schemas.microsoft.com/office/drawing/2014/main" id="{A023DB36-D84C-412B-3C0A-86363C1052AC}"/>
              </a:ext>
            </a:extLst>
          </p:cNvPr>
          <p:cNvSpPr>
            <a:spLocks noGrp="1"/>
          </p:cNvSpPr>
          <p:nvPr>
            <p:ph type="sldNum" sz="quarter" idx="12"/>
          </p:nvPr>
        </p:nvSpPr>
        <p:spPr/>
        <p:txBody>
          <a:bodyPr/>
          <a:lstStyle/>
          <a:p>
            <a:fld id="{F4766671-44AD-8E4E-B9D0-F5E712C8BDA2}" type="slidenum">
              <a:rPr lang="en-US" smtClean="0"/>
              <a:pPr/>
              <a:t>16</a:t>
            </a:fld>
            <a:endParaRPr lang="en-US" dirty="0"/>
          </a:p>
        </p:txBody>
      </p:sp>
      <p:sp>
        <p:nvSpPr>
          <p:cNvPr id="5" name="Content Placeholder 4">
            <a:extLst>
              <a:ext uri="{FF2B5EF4-FFF2-40B4-BE49-F238E27FC236}">
                <a16:creationId xmlns:a16="http://schemas.microsoft.com/office/drawing/2014/main" id="{C88FDDAA-AE4E-B406-334B-BE34F92FEE35}"/>
              </a:ext>
            </a:extLst>
          </p:cNvPr>
          <p:cNvSpPr>
            <a:spLocks noGrp="1"/>
          </p:cNvSpPr>
          <p:nvPr>
            <p:ph idx="13"/>
          </p:nvPr>
        </p:nvSpPr>
        <p:spPr>
          <a:xfrm>
            <a:off x="7283450" y="1665288"/>
            <a:ext cx="4573588" cy="4411287"/>
          </a:xfrm>
          <a:prstGeom prst="roundRect">
            <a:avLst>
              <a:gd name="adj" fmla="val 8406"/>
            </a:avLst>
          </a:prstGeom>
          <a:solidFill>
            <a:schemeClr val="bg1"/>
          </a:solidFill>
          <a:ln w="12700">
            <a:solidFill>
              <a:schemeClr val="tx1"/>
            </a:solidFill>
          </a:ln>
        </p:spPr>
        <p:txBody>
          <a:bodyPr lIns="180000" tIns="360000" rIns="180000" bIns="180000">
            <a:spAutoFit/>
          </a:bodyPr>
          <a:lstStyle/>
          <a:p>
            <a:pPr>
              <a:spcBef>
                <a:spcPts val="0"/>
              </a:spcBef>
            </a:pPr>
            <a:r>
              <a:rPr lang="en-US" b="1" dirty="0"/>
              <a:t>Top tip: </a:t>
            </a:r>
          </a:p>
          <a:p>
            <a:pPr marL="285750" indent="-285750">
              <a:spcBef>
                <a:spcPts val="0"/>
              </a:spcBef>
              <a:spcAft>
                <a:spcPts val="0"/>
              </a:spcAft>
              <a:buFont typeface="Arial" panose="020B0604020202020204" pitchFamily="34" charset="0"/>
              <a:buChar char="•"/>
            </a:pPr>
            <a:r>
              <a:rPr lang="en-US" sz="1800" b="1" dirty="0"/>
              <a:t>Be specific </a:t>
            </a:r>
            <a:r>
              <a:rPr lang="en-US" sz="1800" dirty="0"/>
              <a:t>– explain your idea, your audience, and your goal.</a:t>
            </a:r>
          </a:p>
          <a:p>
            <a:pPr marL="285750" indent="-285750">
              <a:spcBef>
                <a:spcPts val="0"/>
              </a:spcBef>
              <a:spcAft>
                <a:spcPts val="0"/>
              </a:spcAft>
              <a:buFont typeface="Arial" panose="020B0604020202020204" pitchFamily="34" charset="0"/>
              <a:buChar char="•"/>
            </a:pPr>
            <a:r>
              <a:rPr lang="en-US" sz="1800" b="1" dirty="0"/>
              <a:t>Give context </a:t>
            </a:r>
            <a:r>
              <a:rPr lang="en-US" sz="1800" dirty="0"/>
              <a:t>– if allowed, upload background info to help AI 'understand' your project.</a:t>
            </a:r>
          </a:p>
          <a:p>
            <a:pPr marL="285750" indent="-285750">
              <a:spcBef>
                <a:spcPts val="0"/>
              </a:spcBef>
              <a:spcAft>
                <a:spcPts val="0"/>
              </a:spcAft>
              <a:buFont typeface="Arial" panose="020B0604020202020204" pitchFamily="34" charset="0"/>
              <a:buChar char="•"/>
            </a:pPr>
            <a:r>
              <a:rPr lang="en-US" sz="1800" b="1" dirty="0"/>
              <a:t>Set preferences </a:t>
            </a:r>
            <a:r>
              <a:rPr lang="en-US" sz="1800" dirty="0"/>
              <a:t>– ask for UK English, including sentence </a:t>
            </a:r>
            <a:br>
              <a:rPr lang="en-US" sz="1800" dirty="0"/>
            </a:br>
            <a:r>
              <a:rPr lang="en-US" sz="1800" dirty="0"/>
              <a:t>case headings (not title case) and endashes (not </a:t>
            </a:r>
            <a:r>
              <a:rPr lang="en-US" sz="1800" dirty="0" err="1"/>
              <a:t>em</a:t>
            </a:r>
            <a:r>
              <a:rPr lang="en-US" sz="1800" dirty="0"/>
              <a:t> dashes). US style can make your work </a:t>
            </a:r>
            <a:br>
              <a:rPr lang="en-US" sz="1800" dirty="0"/>
            </a:br>
            <a:r>
              <a:rPr lang="en-US" sz="1800" dirty="0"/>
              <a:t>look AI generated!</a:t>
            </a:r>
          </a:p>
        </p:txBody>
      </p:sp>
      <p:pic>
        <p:nvPicPr>
          <p:cNvPr id="9" name="Graphic 8">
            <a:extLst>
              <a:ext uri="{FF2B5EF4-FFF2-40B4-BE49-F238E27FC236}">
                <a16:creationId xmlns:a16="http://schemas.microsoft.com/office/drawing/2014/main" id="{E5FA060E-4068-3D59-3F3C-3BD4ECC606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70244" y="360036"/>
            <a:ext cx="1800000" cy="1800000"/>
          </a:xfrm>
          <a:prstGeom prst="rect">
            <a:avLst/>
          </a:prstGeom>
        </p:spPr>
      </p:pic>
      <p:sp>
        <p:nvSpPr>
          <p:cNvPr id="6" name="Content Placeholder 4">
            <a:extLst>
              <a:ext uri="{FF2B5EF4-FFF2-40B4-BE49-F238E27FC236}">
                <a16:creationId xmlns:a16="http://schemas.microsoft.com/office/drawing/2014/main" id="{0562137F-7B29-9513-37F0-DE58D08D790D}"/>
              </a:ext>
            </a:extLst>
          </p:cNvPr>
          <p:cNvSpPr txBox="1">
            <a:spLocks/>
          </p:cNvSpPr>
          <p:nvPr/>
        </p:nvSpPr>
        <p:spPr>
          <a:xfrm>
            <a:off x="334961" y="3003216"/>
            <a:ext cx="4932363" cy="2441543"/>
          </a:xfrm>
          <a:prstGeom prst="roundRect">
            <a:avLst>
              <a:gd name="adj" fmla="val 9831"/>
            </a:avLst>
          </a:prstGeom>
          <a:solidFill>
            <a:schemeClr val="bg1"/>
          </a:solidFill>
          <a:ln w="12700">
            <a:solidFill>
              <a:schemeClr val="tx1"/>
            </a:solidFill>
          </a:ln>
        </p:spPr>
        <p:txBody>
          <a:bodyPr vert="horz" wrap="square" lIns="180000" tIns="180000" rIns="180000" bIns="180000" rtlCol="0">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t>Using US style makes your work </a:t>
            </a:r>
            <a:br>
              <a:rPr lang="en-US" sz="1800" b="1" dirty="0"/>
            </a:br>
            <a:r>
              <a:rPr lang="en-US" sz="1800" b="1" dirty="0"/>
              <a:t>look AI-generated!</a:t>
            </a:r>
          </a:p>
          <a:p>
            <a:pPr>
              <a:spcBef>
                <a:spcPts val="0"/>
              </a:spcBef>
              <a:spcAft>
                <a:spcPts val="0"/>
              </a:spcAft>
            </a:pPr>
            <a:r>
              <a:rPr lang="en-US" sz="1800" b="1" dirty="0"/>
              <a:t>S</a:t>
            </a:r>
            <a:r>
              <a:rPr lang="en-US" sz="1800" dirty="0"/>
              <a:t>entence </a:t>
            </a:r>
            <a:r>
              <a:rPr lang="en-US" sz="1800" b="1" dirty="0"/>
              <a:t>c</a:t>
            </a:r>
            <a:r>
              <a:rPr lang="en-US" sz="1800" dirty="0"/>
              <a:t>ase </a:t>
            </a:r>
            <a:r>
              <a:rPr lang="en-US" sz="1800" b="1" dirty="0"/>
              <a:t>h</a:t>
            </a:r>
            <a:r>
              <a:rPr lang="en-US" sz="1800" dirty="0"/>
              <a:t>eading (UK)</a:t>
            </a:r>
          </a:p>
          <a:p>
            <a:pPr>
              <a:spcBef>
                <a:spcPts val="0"/>
              </a:spcBef>
              <a:spcAft>
                <a:spcPts val="0"/>
              </a:spcAft>
            </a:pPr>
            <a:r>
              <a:rPr lang="en-US" sz="1800" b="1" dirty="0"/>
              <a:t>T</a:t>
            </a:r>
            <a:r>
              <a:rPr lang="en-US" sz="1800" dirty="0"/>
              <a:t>itle </a:t>
            </a:r>
            <a:r>
              <a:rPr lang="en-US" sz="1800" b="1" dirty="0"/>
              <a:t>C</a:t>
            </a:r>
            <a:r>
              <a:rPr lang="en-US" sz="1800" dirty="0"/>
              <a:t>ase </a:t>
            </a:r>
            <a:r>
              <a:rPr lang="en-US" sz="1800" b="1" dirty="0"/>
              <a:t>H</a:t>
            </a:r>
            <a:r>
              <a:rPr lang="en-US" sz="1800" dirty="0"/>
              <a:t>eading (US)</a:t>
            </a:r>
          </a:p>
          <a:p>
            <a:pPr>
              <a:spcBef>
                <a:spcPts val="0"/>
              </a:spcBef>
              <a:spcAft>
                <a:spcPts val="0"/>
              </a:spcAft>
            </a:pPr>
            <a:r>
              <a:rPr lang="en-US" sz="1800" dirty="0"/>
              <a:t>En dash </a:t>
            </a:r>
            <a:r>
              <a:rPr lang="en-US" sz="1800" b="1" dirty="0"/>
              <a:t>–</a:t>
            </a:r>
            <a:r>
              <a:rPr lang="en-US" sz="1800" dirty="0"/>
              <a:t> UK</a:t>
            </a:r>
          </a:p>
          <a:p>
            <a:pPr>
              <a:spcBef>
                <a:spcPts val="0"/>
              </a:spcBef>
              <a:spcAft>
                <a:spcPts val="0"/>
              </a:spcAft>
            </a:pPr>
            <a:r>
              <a:rPr lang="en-US" sz="1800" dirty="0"/>
              <a:t>Em dash</a:t>
            </a:r>
            <a:r>
              <a:rPr lang="en-US" sz="1800" b="1" dirty="0"/>
              <a:t>—</a:t>
            </a:r>
            <a:r>
              <a:rPr lang="en-US" sz="1800" dirty="0"/>
              <a:t>US</a:t>
            </a:r>
          </a:p>
        </p:txBody>
      </p:sp>
      <p:pic>
        <p:nvPicPr>
          <p:cNvPr id="8" name="Graphic 7">
            <a:extLst>
              <a:ext uri="{FF2B5EF4-FFF2-40B4-BE49-F238E27FC236}">
                <a16:creationId xmlns:a16="http://schemas.microsoft.com/office/drawing/2014/main" id="{D3E5BFFE-8732-6515-AB0D-1C940C1B8661}"/>
              </a:ext>
            </a:extLst>
          </p:cNvPr>
          <p:cNvPicPr/>
          <p:nvPr/>
        </p:nvPicPr>
        <p:blipFill>
          <a:blip r:embed="rId5">
            <a:extLst>
              <a:ext uri="{96DAC541-7B7A-43D3-8B79-37D633B846F1}">
                <asvg:svgBlip xmlns:asvg="http://schemas.microsoft.com/office/drawing/2016/SVG/main" r:embed="rId6"/>
              </a:ext>
            </a:extLst>
          </a:blip>
          <a:srcRect/>
          <a:stretch/>
        </p:blipFill>
        <p:spPr>
          <a:xfrm>
            <a:off x="263648" y="5806478"/>
            <a:ext cx="900000" cy="900000"/>
          </a:xfrm>
          <a:prstGeom prst="rect">
            <a:avLst/>
          </a:prstGeom>
        </p:spPr>
      </p:pic>
    </p:spTree>
    <p:extLst>
      <p:ext uri="{BB962C8B-B14F-4D97-AF65-F5344CB8AC3E}">
        <p14:creationId xmlns:p14="http://schemas.microsoft.com/office/powerpoint/2010/main" val="92888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99EA1AD-FCEB-2636-00FD-359D9B87B240}"/>
              </a:ext>
            </a:extLst>
          </p:cNvPr>
          <p:cNvPicPr>
            <a:picLocks noChangeAspect="1"/>
          </p:cNvPicPr>
          <p:nvPr/>
        </p:nvPicPr>
        <p:blipFill>
          <a:blip r:embed="rId3">
            <a:extLst>
              <a:ext uri="{96DAC541-7B7A-43D3-8B79-37D633B846F1}">
                <asvg:svgBlip xmlns:asvg="http://schemas.microsoft.com/office/drawing/2016/SVG/main" r:embed="rId4"/>
              </a:ext>
            </a:extLst>
          </a:blip>
          <a:srcRect l="-9152" r="67135"/>
          <a:stretch>
            <a:fillRect/>
          </a:stretch>
        </p:blipFill>
        <p:spPr>
          <a:xfrm>
            <a:off x="5916613" y="-1"/>
            <a:ext cx="6275387" cy="6858000"/>
          </a:xfrm>
          <a:prstGeom prst="rect">
            <a:avLst/>
          </a:prstGeom>
        </p:spPr>
      </p:pic>
      <p:sp>
        <p:nvSpPr>
          <p:cNvPr id="2" name="Title 1">
            <a:extLst>
              <a:ext uri="{FF2B5EF4-FFF2-40B4-BE49-F238E27FC236}">
                <a16:creationId xmlns:a16="http://schemas.microsoft.com/office/drawing/2014/main" id="{5C11DF78-3444-29F7-A273-C0E3AC668BF2}"/>
              </a:ext>
            </a:extLst>
          </p:cNvPr>
          <p:cNvSpPr>
            <a:spLocks noGrp="1"/>
          </p:cNvSpPr>
          <p:nvPr>
            <p:ph type="title"/>
          </p:nvPr>
        </p:nvSpPr>
        <p:spPr/>
        <p:txBody>
          <a:bodyPr/>
          <a:lstStyle/>
          <a:p>
            <a:r>
              <a:rPr lang="en-US" dirty="0"/>
              <a:t>3. Use specific prompts</a:t>
            </a:r>
          </a:p>
        </p:txBody>
      </p:sp>
      <p:sp>
        <p:nvSpPr>
          <p:cNvPr id="3" name="Content Placeholder 2">
            <a:extLst>
              <a:ext uri="{FF2B5EF4-FFF2-40B4-BE49-F238E27FC236}">
                <a16:creationId xmlns:a16="http://schemas.microsoft.com/office/drawing/2014/main" id="{FD6D9059-083C-6F9F-3668-E2EECF52D299}"/>
              </a:ext>
            </a:extLst>
          </p:cNvPr>
          <p:cNvSpPr>
            <a:spLocks noGrp="1"/>
          </p:cNvSpPr>
          <p:nvPr>
            <p:ph idx="1"/>
          </p:nvPr>
        </p:nvSpPr>
        <p:spPr>
          <a:xfrm>
            <a:off x="334964" y="1160462"/>
            <a:ext cx="6553200" cy="5006499"/>
          </a:xfrm>
        </p:spPr>
        <p:txBody>
          <a:bodyPr wrap="square">
            <a:spAutoFit/>
          </a:bodyPr>
          <a:lstStyle/>
          <a:p>
            <a:pPr>
              <a:spcBef>
                <a:spcPts val="0"/>
              </a:spcBef>
              <a:spcAft>
                <a:spcPts val="2200"/>
              </a:spcAft>
            </a:pPr>
            <a:r>
              <a:rPr lang="en-US" sz="1800" dirty="0"/>
              <a:t>Example prompts</a:t>
            </a:r>
          </a:p>
          <a:p>
            <a:pPr>
              <a:spcBef>
                <a:spcPts val="0"/>
              </a:spcBef>
              <a:spcAft>
                <a:spcPts val="2200"/>
              </a:spcAft>
            </a:pPr>
            <a:r>
              <a:rPr lang="en-US" sz="1800" b="1" dirty="0"/>
              <a:t>Good prompt:​</a:t>
            </a:r>
          </a:p>
          <a:p>
            <a:pPr>
              <a:spcBef>
                <a:spcPts val="0"/>
              </a:spcBef>
              <a:spcAft>
                <a:spcPts val="2200"/>
              </a:spcAft>
            </a:pPr>
            <a:r>
              <a:rPr lang="en-US" sz="1800" dirty="0"/>
              <a:t>I am taking part in Samsung Solve for Tomorrow. Read this document with background about the competition. I am researching why girls take part in less sport when they reach puberty and whether periods are a factor. I will be creating a tech-for-good idea to solve this problem and help girls take part in sport after puberty. </a:t>
            </a:r>
          </a:p>
          <a:p>
            <a:pPr>
              <a:spcBef>
                <a:spcPts val="0"/>
              </a:spcBef>
              <a:spcAft>
                <a:spcPts val="2200"/>
              </a:spcAft>
            </a:pPr>
            <a:r>
              <a:rPr lang="en-US" sz="1800" dirty="0"/>
              <a:t>I am looking for research that will give me some insight into the issues that girls face so that I can come up with an idea to help overcome them. </a:t>
            </a:r>
          </a:p>
          <a:p>
            <a:pPr>
              <a:spcBef>
                <a:spcPts val="0"/>
              </a:spcBef>
              <a:spcAft>
                <a:spcPts val="2200"/>
              </a:spcAft>
            </a:pPr>
            <a:r>
              <a:rPr lang="en-US" sz="1800" dirty="0"/>
              <a:t>Please give me a link to every source and a short summary of what the research says. I want you to be accurate – don't twist the research to match my needs.</a:t>
            </a:r>
            <a:endParaRPr lang="en-US" dirty="0"/>
          </a:p>
        </p:txBody>
      </p:sp>
      <p:sp>
        <p:nvSpPr>
          <p:cNvPr id="4" name="Slide Number Placeholder 3">
            <a:extLst>
              <a:ext uri="{FF2B5EF4-FFF2-40B4-BE49-F238E27FC236}">
                <a16:creationId xmlns:a16="http://schemas.microsoft.com/office/drawing/2014/main" id="{2024A7BF-8025-1F7C-B1B8-8BAEE5710994}"/>
              </a:ext>
            </a:extLst>
          </p:cNvPr>
          <p:cNvSpPr>
            <a:spLocks noGrp="1"/>
          </p:cNvSpPr>
          <p:nvPr>
            <p:ph type="sldNum" sz="quarter" idx="12"/>
          </p:nvPr>
        </p:nvSpPr>
        <p:spPr/>
        <p:txBody>
          <a:bodyPr/>
          <a:lstStyle/>
          <a:p>
            <a:fld id="{F4766671-44AD-8E4E-B9D0-F5E712C8BDA2}" type="slidenum">
              <a:rPr lang="en-US" smtClean="0"/>
              <a:pPr/>
              <a:t>17</a:t>
            </a:fld>
            <a:endParaRPr lang="en-US" dirty="0"/>
          </a:p>
        </p:txBody>
      </p:sp>
      <p:sp>
        <p:nvSpPr>
          <p:cNvPr id="6" name="Content Placeholder 4">
            <a:extLst>
              <a:ext uri="{FF2B5EF4-FFF2-40B4-BE49-F238E27FC236}">
                <a16:creationId xmlns:a16="http://schemas.microsoft.com/office/drawing/2014/main" id="{BFC5F27F-1E1C-6009-32D1-95523C30EF0B}"/>
              </a:ext>
            </a:extLst>
          </p:cNvPr>
          <p:cNvSpPr txBox="1">
            <a:spLocks/>
          </p:cNvSpPr>
          <p:nvPr/>
        </p:nvSpPr>
        <p:spPr>
          <a:xfrm>
            <a:off x="8256588" y="1665288"/>
            <a:ext cx="3600450" cy="2265563"/>
          </a:xfrm>
          <a:prstGeom prst="roundRect">
            <a:avLst>
              <a:gd name="adj" fmla="val 15078"/>
            </a:avLst>
          </a:prstGeom>
          <a:solidFill>
            <a:schemeClr val="bg1"/>
          </a:solidFill>
          <a:ln w="12700">
            <a:solidFill>
              <a:schemeClr val="tx1"/>
            </a:solidFill>
          </a:ln>
        </p:spPr>
        <p:txBody>
          <a:bodyPr wrap="square" lIns="180000" tIns="360000" rIns="180000" bIns="180000">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solidFill>
                  <a:schemeClr val="tx2"/>
                </a:solidFill>
              </a:rPr>
              <a:t>Bad prompt:</a:t>
            </a:r>
          </a:p>
          <a:p>
            <a:pPr>
              <a:spcBef>
                <a:spcPts val="0"/>
              </a:spcBef>
            </a:pPr>
            <a:r>
              <a:rPr lang="en-US" dirty="0">
                <a:solidFill>
                  <a:schemeClr val="tx2"/>
                </a:solidFill>
              </a:rPr>
              <a:t>What research is there about girls and periods and sport?</a:t>
            </a:r>
          </a:p>
        </p:txBody>
      </p:sp>
      <p:pic>
        <p:nvPicPr>
          <p:cNvPr id="7" name="Graphic 6">
            <a:extLst>
              <a:ext uri="{FF2B5EF4-FFF2-40B4-BE49-F238E27FC236}">
                <a16:creationId xmlns:a16="http://schemas.microsoft.com/office/drawing/2014/main" id="{7EDD20FC-7127-15E9-08CE-890B4B7CA60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6813" y="360036"/>
            <a:ext cx="1800000" cy="1800000"/>
          </a:xfrm>
          <a:prstGeom prst="rect">
            <a:avLst/>
          </a:prstGeom>
        </p:spPr>
      </p:pic>
      <p:grpSp>
        <p:nvGrpSpPr>
          <p:cNvPr id="13" name="Group 12">
            <a:extLst>
              <a:ext uri="{FF2B5EF4-FFF2-40B4-BE49-F238E27FC236}">
                <a16:creationId xmlns:a16="http://schemas.microsoft.com/office/drawing/2014/main" id="{9C23B03F-F721-5583-1D9D-C0DA9D9B7656}"/>
              </a:ext>
            </a:extLst>
          </p:cNvPr>
          <p:cNvGrpSpPr/>
          <p:nvPr/>
        </p:nvGrpSpPr>
        <p:grpSpPr>
          <a:xfrm>
            <a:off x="3651008" y="871060"/>
            <a:ext cx="4270618" cy="1421545"/>
            <a:chOff x="3651008" y="871060"/>
            <a:chExt cx="4270618" cy="1421545"/>
          </a:xfrm>
        </p:grpSpPr>
        <p:sp>
          <p:nvSpPr>
            <p:cNvPr id="8" name="Content Placeholder 4">
              <a:extLst>
                <a:ext uri="{FF2B5EF4-FFF2-40B4-BE49-F238E27FC236}">
                  <a16:creationId xmlns:a16="http://schemas.microsoft.com/office/drawing/2014/main" id="{B68BAF23-AA63-2F77-BED0-BD3B7B2820BC}"/>
                </a:ext>
              </a:extLst>
            </p:cNvPr>
            <p:cNvSpPr txBox="1">
              <a:spLocks/>
            </p:cNvSpPr>
            <p:nvPr/>
          </p:nvSpPr>
          <p:spPr>
            <a:xfrm>
              <a:off x="4488390" y="871060"/>
              <a:ext cx="3433236" cy="1183717"/>
            </a:xfrm>
            <a:prstGeom prst="roundRect">
              <a:avLst>
                <a:gd name="adj" fmla="val 31049"/>
              </a:avLst>
            </a:prstGeom>
            <a:solidFill>
              <a:schemeClr val="accent4"/>
            </a:solidFill>
            <a:ln w="12700">
              <a:solidFill>
                <a:schemeClr val="tx1"/>
              </a:solidFill>
            </a:ln>
          </p:spPr>
          <p:txBody>
            <a:bodyPr wrap="square" lIns="180000" tIns="180000" rIns="180000" bIns="18000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Gives detailed background information</a:t>
              </a:r>
            </a:p>
          </p:txBody>
        </p:sp>
        <p:pic>
          <p:nvPicPr>
            <p:cNvPr id="10" name="Graphic 4">
              <a:extLst>
                <a:ext uri="{FF2B5EF4-FFF2-40B4-BE49-F238E27FC236}">
                  <a16:creationId xmlns:a16="http://schemas.microsoft.com/office/drawing/2014/main" id="{D51EAFBC-AFC9-4257-2AB3-D758293DB2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2249938" flipH="1">
              <a:off x="3651008" y="1088235"/>
              <a:ext cx="740432" cy="1204370"/>
            </a:xfrm>
            <a:prstGeom prst="rect">
              <a:avLst/>
            </a:prstGeom>
          </p:spPr>
        </p:pic>
      </p:grpSp>
      <p:grpSp>
        <p:nvGrpSpPr>
          <p:cNvPr id="12" name="Group 11">
            <a:extLst>
              <a:ext uri="{FF2B5EF4-FFF2-40B4-BE49-F238E27FC236}">
                <a16:creationId xmlns:a16="http://schemas.microsoft.com/office/drawing/2014/main" id="{3BDC2241-14E3-33CA-1E90-23B823987EAF}"/>
              </a:ext>
            </a:extLst>
          </p:cNvPr>
          <p:cNvGrpSpPr/>
          <p:nvPr/>
        </p:nvGrpSpPr>
        <p:grpSpPr>
          <a:xfrm>
            <a:off x="6390501" y="5039775"/>
            <a:ext cx="3529905" cy="1433155"/>
            <a:chOff x="6390501" y="5039775"/>
            <a:chExt cx="3529905" cy="1433155"/>
          </a:xfrm>
        </p:grpSpPr>
        <p:sp>
          <p:nvSpPr>
            <p:cNvPr id="9" name="Content Placeholder 4">
              <a:extLst>
                <a:ext uri="{FF2B5EF4-FFF2-40B4-BE49-F238E27FC236}">
                  <a16:creationId xmlns:a16="http://schemas.microsoft.com/office/drawing/2014/main" id="{171B79D4-35B2-00C8-1F0B-AD2FD598BBEA}"/>
                </a:ext>
              </a:extLst>
            </p:cNvPr>
            <p:cNvSpPr txBox="1">
              <a:spLocks/>
            </p:cNvSpPr>
            <p:nvPr/>
          </p:nvSpPr>
          <p:spPr>
            <a:xfrm>
              <a:off x="7283450" y="5039775"/>
              <a:ext cx="2636956" cy="1112729"/>
            </a:xfrm>
            <a:prstGeom prst="roundRect">
              <a:avLst>
                <a:gd name="adj" fmla="val 32240"/>
              </a:avLst>
            </a:prstGeom>
            <a:solidFill>
              <a:schemeClr val="accent4"/>
            </a:solidFill>
            <a:ln w="12700">
              <a:solidFill>
                <a:schemeClr val="tx1"/>
              </a:solidFill>
            </a:ln>
          </p:spPr>
          <p:txBody>
            <a:bodyPr wrap="square" lIns="180000" tIns="180000" rIns="180000" bIns="18000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Request is specific </a:t>
              </a:r>
              <a:br>
                <a:rPr lang="en-US" sz="1800" dirty="0">
                  <a:solidFill>
                    <a:schemeClr val="tx2"/>
                  </a:solidFill>
                </a:rPr>
              </a:br>
              <a:r>
                <a:rPr lang="en-US" sz="1800" dirty="0">
                  <a:solidFill>
                    <a:schemeClr val="tx2"/>
                  </a:solidFill>
                </a:rPr>
                <a:t>and detailed</a:t>
              </a:r>
            </a:p>
          </p:txBody>
        </p:sp>
        <p:pic>
          <p:nvPicPr>
            <p:cNvPr id="11" name="Graphic 4">
              <a:extLst>
                <a:ext uri="{FF2B5EF4-FFF2-40B4-BE49-F238E27FC236}">
                  <a16:creationId xmlns:a16="http://schemas.microsoft.com/office/drawing/2014/main" id="{AFDF298A-6202-03FA-64CB-E4610CF38E5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17491989" flipH="1" flipV="1">
              <a:off x="6622470" y="5500529"/>
              <a:ext cx="740432" cy="1204370"/>
            </a:xfrm>
            <a:prstGeom prst="rect">
              <a:avLst/>
            </a:prstGeom>
          </p:spPr>
        </p:pic>
      </p:grpSp>
    </p:spTree>
    <p:extLst>
      <p:ext uri="{BB962C8B-B14F-4D97-AF65-F5344CB8AC3E}">
        <p14:creationId xmlns:p14="http://schemas.microsoft.com/office/powerpoint/2010/main" val="11875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3C23-6E2D-B449-3275-C755DF5B3292}"/>
              </a:ext>
            </a:extLst>
          </p:cNvPr>
          <p:cNvSpPr>
            <a:spLocks noGrp="1"/>
          </p:cNvSpPr>
          <p:nvPr>
            <p:ph type="title"/>
          </p:nvPr>
        </p:nvSpPr>
        <p:spPr>
          <a:xfrm>
            <a:off x="334963" y="333375"/>
            <a:ext cx="4573586" cy="430887"/>
          </a:xfrm>
        </p:spPr>
        <p:txBody>
          <a:bodyPr/>
          <a:lstStyle/>
          <a:p>
            <a:r>
              <a:rPr lang="en-US" dirty="0"/>
              <a:t>4. Check facts </a:t>
            </a:r>
          </a:p>
        </p:txBody>
      </p:sp>
      <p:sp>
        <p:nvSpPr>
          <p:cNvPr id="3" name="Content Placeholder 2">
            <a:extLst>
              <a:ext uri="{FF2B5EF4-FFF2-40B4-BE49-F238E27FC236}">
                <a16:creationId xmlns:a16="http://schemas.microsoft.com/office/drawing/2014/main" id="{FF2AF2C8-CCCC-A249-B192-7621C404055B}"/>
              </a:ext>
            </a:extLst>
          </p:cNvPr>
          <p:cNvSpPr>
            <a:spLocks noGrp="1"/>
          </p:cNvSpPr>
          <p:nvPr>
            <p:ph idx="1"/>
          </p:nvPr>
        </p:nvSpPr>
        <p:spPr>
          <a:xfrm>
            <a:off x="334962" y="1160464"/>
            <a:ext cx="4573588" cy="4031873"/>
          </a:xfrm>
        </p:spPr>
        <p:txBody>
          <a:bodyPr/>
          <a:lstStyle/>
          <a:p>
            <a:pPr>
              <a:spcBef>
                <a:spcPts val="0"/>
              </a:spcBef>
            </a:pPr>
            <a:r>
              <a:rPr lang="en-US" b="1" dirty="0">
                <a:solidFill>
                  <a:schemeClr val="accent3"/>
                </a:solidFill>
              </a:rPr>
              <a:t>AI can sound confident, but it often gets things wrong.​</a:t>
            </a:r>
          </a:p>
          <a:p>
            <a:pPr>
              <a:spcBef>
                <a:spcPts val="0"/>
              </a:spcBef>
              <a:spcAft>
                <a:spcPts val="2200"/>
              </a:spcAft>
            </a:pPr>
            <a:r>
              <a:rPr lang="en-US" sz="1800" dirty="0"/>
              <a:t>Remember rubbish in and rubbish out? </a:t>
            </a:r>
            <a:br>
              <a:rPr lang="en-US" sz="1800" dirty="0"/>
            </a:br>
            <a:r>
              <a:rPr lang="en-US" sz="1800" dirty="0"/>
              <a:t>AI might </a:t>
            </a:r>
            <a:r>
              <a:rPr lang="en-US" sz="1800" b="1" dirty="0"/>
              <a:t>repeat inaccurate or </a:t>
            </a:r>
            <a:br>
              <a:rPr lang="en-US" sz="1800" b="1" dirty="0"/>
            </a:br>
            <a:r>
              <a:rPr lang="en-US" sz="1800" b="1" dirty="0"/>
              <a:t>misleading information </a:t>
            </a:r>
            <a:r>
              <a:rPr lang="en-US" sz="1800" dirty="0"/>
              <a:t>it's been </a:t>
            </a:r>
            <a:br>
              <a:rPr lang="en-US" sz="1800" dirty="0"/>
            </a:br>
            <a:r>
              <a:rPr lang="en-US" sz="1800" dirty="0"/>
              <a:t>given by other people.​</a:t>
            </a:r>
          </a:p>
          <a:p>
            <a:pPr>
              <a:spcBef>
                <a:spcPts val="0"/>
              </a:spcBef>
              <a:spcAft>
                <a:spcPts val="2200"/>
              </a:spcAft>
            </a:pPr>
            <a:r>
              <a:rPr lang="en-US" sz="1800" dirty="0"/>
              <a:t>It is also eager to please – it can twist research to match your question, or even </a:t>
            </a:r>
            <a:r>
              <a:rPr lang="en-US" sz="1800" b="1" dirty="0"/>
              <a:t>make things up</a:t>
            </a:r>
            <a:r>
              <a:rPr lang="en-US" sz="1800" dirty="0"/>
              <a:t>.​</a:t>
            </a:r>
          </a:p>
          <a:p>
            <a:pPr>
              <a:spcBef>
                <a:spcPts val="0"/>
              </a:spcBef>
              <a:spcAft>
                <a:spcPts val="2200"/>
              </a:spcAft>
            </a:pPr>
            <a:r>
              <a:rPr lang="en-US" sz="1800" dirty="0"/>
              <a:t>That’s why you need to </a:t>
            </a:r>
            <a:r>
              <a:rPr lang="en-US" sz="1800" b="1" dirty="0"/>
              <a:t>fact-check everything</a:t>
            </a:r>
            <a:r>
              <a:rPr lang="en-US" sz="1800" dirty="0"/>
              <a:t> it gives you.</a:t>
            </a:r>
          </a:p>
        </p:txBody>
      </p:sp>
      <p:sp>
        <p:nvSpPr>
          <p:cNvPr id="4" name="Slide Number Placeholder 3">
            <a:extLst>
              <a:ext uri="{FF2B5EF4-FFF2-40B4-BE49-F238E27FC236}">
                <a16:creationId xmlns:a16="http://schemas.microsoft.com/office/drawing/2014/main" id="{A023DB36-D84C-412B-3C0A-86363C1052AC}"/>
              </a:ext>
            </a:extLst>
          </p:cNvPr>
          <p:cNvSpPr>
            <a:spLocks noGrp="1"/>
          </p:cNvSpPr>
          <p:nvPr>
            <p:ph type="sldNum" sz="quarter" idx="12"/>
          </p:nvPr>
        </p:nvSpPr>
        <p:spPr/>
        <p:txBody>
          <a:bodyPr/>
          <a:lstStyle/>
          <a:p>
            <a:fld id="{F4766671-44AD-8E4E-B9D0-F5E712C8BDA2}" type="slidenum">
              <a:rPr lang="en-US" smtClean="0"/>
              <a:pPr/>
              <a:t>18</a:t>
            </a:fld>
            <a:endParaRPr lang="en-US" dirty="0"/>
          </a:p>
        </p:txBody>
      </p:sp>
      <p:sp>
        <p:nvSpPr>
          <p:cNvPr id="5" name="Content Placeholder 4">
            <a:extLst>
              <a:ext uri="{FF2B5EF4-FFF2-40B4-BE49-F238E27FC236}">
                <a16:creationId xmlns:a16="http://schemas.microsoft.com/office/drawing/2014/main" id="{C88FDDAA-AE4E-B406-334B-BE34F92FEE35}"/>
              </a:ext>
            </a:extLst>
          </p:cNvPr>
          <p:cNvSpPr>
            <a:spLocks noGrp="1"/>
          </p:cNvSpPr>
          <p:nvPr>
            <p:ph idx="13"/>
          </p:nvPr>
        </p:nvSpPr>
        <p:spPr>
          <a:xfrm>
            <a:off x="7283452" y="1665288"/>
            <a:ext cx="4573588" cy="4110624"/>
          </a:xfrm>
          <a:prstGeom prst="roundRect">
            <a:avLst>
              <a:gd name="adj" fmla="val 8607"/>
            </a:avLst>
          </a:prstGeom>
          <a:solidFill>
            <a:schemeClr val="bg1"/>
          </a:solidFill>
          <a:ln w="12700">
            <a:solidFill>
              <a:schemeClr val="tx1"/>
            </a:solidFill>
          </a:ln>
        </p:spPr>
        <p:txBody>
          <a:bodyPr lIns="180000" tIns="360000" rIns="180000" bIns="180000"/>
          <a:lstStyle/>
          <a:p>
            <a:pPr>
              <a:spcBef>
                <a:spcPts val="0"/>
              </a:spcBef>
            </a:pPr>
            <a:r>
              <a:rPr lang="en-US" b="1" dirty="0"/>
              <a:t>Top tip: </a:t>
            </a:r>
          </a:p>
          <a:p>
            <a:pPr marL="342900" indent="-342900">
              <a:spcBef>
                <a:spcPts val="0"/>
              </a:spcBef>
              <a:spcAft>
                <a:spcPts val="2200"/>
              </a:spcAft>
              <a:buFont typeface="Arial" panose="020B0604020202020204" pitchFamily="34" charset="0"/>
              <a:buChar char="•"/>
            </a:pPr>
            <a:r>
              <a:rPr lang="en-US" sz="1800" b="1" dirty="0"/>
              <a:t>Ask AI to link to sources </a:t>
            </a:r>
            <a:r>
              <a:rPr lang="en-US" sz="1800" dirty="0"/>
              <a:t>– then check those sources yourself.</a:t>
            </a:r>
          </a:p>
          <a:p>
            <a:pPr marL="342900" indent="-342900">
              <a:spcBef>
                <a:spcPts val="0"/>
              </a:spcBef>
              <a:spcAft>
                <a:spcPts val="2200"/>
              </a:spcAft>
              <a:buFont typeface="Arial" panose="020B0604020202020204" pitchFamily="34" charset="0"/>
              <a:buChar char="•"/>
            </a:pPr>
            <a:r>
              <a:rPr lang="en-US" sz="1800" dirty="0"/>
              <a:t>Be clear: </a:t>
            </a:r>
            <a:r>
              <a:rPr lang="en-US" sz="1800" b="1" dirty="0"/>
              <a:t>tell AI you want accuracy</a:t>
            </a:r>
            <a:r>
              <a:rPr lang="en-US" sz="1800" dirty="0"/>
              <a:t>, not just helpful-sounding answers.</a:t>
            </a:r>
          </a:p>
          <a:p>
            <a:pPr marL="342900" indent="-342900">
              <a:spcBef>
                <a:spcPts val="0"/>
              </a:spcBef>
              <a:spcAft>
                <a:spcPts val="2200"/>
              </a:spcAft>
              <a:buFont typeface="Arial" panose="020B0604020202020204" pitchFamily="34" charset="0"/>
              <a:buChar char="•"/>
            </a:pPr>
            <a:r>
              <a:rPr lang="en-US" sz="1800" dirty="0"/>
              <a:t>For serious research, </a:t>
            </a:r>
            <a:r>
              <a:rPr lang="en-US" sz="1800" b="1" dirty="0"/>
              <a:t>Google or the library might be better</a:t>
            </a:r>
            <a:r>
              <a:rPr lang="en-US" sz="1800" dirty="0"/>
              <a:t>.</a:t>
            </a:r>
          </a:p>
        </p:txBody>
      </p:sp>
      <p:pic>
        <p:nvPicPr>
          <p:cNvPr id="9" name="Graphic 8">
            <a:extLst>
              <a:ext uri="{FF2B5EF4-FFF2-40B4-BE49-F238E27FC236}">
                <a16:creationId xmlns:a16="http://schemas.microsoft.com/office/drawing/2014/main" id="{E5FA060E-4068-3D59-3F3C-3BD4ECC606C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670244" y="360036"/>
            <a:ext cx="1800000" cy="1800000"/>
          </a:xfrm>
          <a:prstGeom prst="rect">
            <a:avLst/>
          </a:prstGeom>
        </p:spPr>
      </p:pic>
      <p:pic>
        <p:nvPicPr>
          <p:cNvPr id="11" name="Graphic 10">
            <a:extLst>
              <a:ext uri="{FF2B5EF4-FFF2-40B4-BE49-F238E27FC236}">
                <a16:creationId xmlns:a16="http://schemas.microsoft.com/office/drawing/2014/main" id="{7FDEDFD9-D9E8-3E51-243D-85DF2EFF7B24}"/>
              </a:ext>
            </a:extLst>
          </p:cNvPr>
          <p:cNvPicPr/>
          <p:nvPr/>
        </p:nvPicPr>
        <p:blipFill>
          <a:blip r:embed="rId4">
            <a:extLst>
              <a:ext uri="{96DAC541-7B7A-43D3-8B79-37D633B846F1}">
                <asvg:svgBlip xmlns:asvg="http://schemas.microsoft.com/office/drawing/2016/SVG/main" r:embed="rId5"/>
              </a:ext>
            </a:extLst>
          </a:blip>
          <a:stretch>
            <a:fillRect/>
          </a:stretch>
        </p:blipFill>
        <p:spPr>
          <a:xfrm>
            <a:off x="259193" y="5806478"/>
            <a:ext cx="900000" cy="900000"/>
          </a:xfrm>
          <a:prstGeom prst="rect">
            <a:avLst/>
          </a:prstGeom>
        </p:spPr>
      </p:pic>
    </p:spTree>
    <p:extLst>
      <p:ext uri="{BB962C8B-B14F-4D97-AF65-F5344CB8AC3E}">
        <p14:creationId xmlns:p14="http://schemas.microsoft.com/office/powerpoint/2010/main" val="45698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3C23-6E2D-B449-3275-C755DF5B3292}"/>
              </a:ext>
            </a:extLst>
          </p:cNvPr>
          <p:cNvSpPr>
            <a:spLocks noGrp="1"/>
          </p:cNvSpPr>
          <p:nvPr>
            <p:ph type="title"/>
          </p:nvPr>
        </p:nvSpPr>
        <p:spPr>
          <a:xfrm>
            <a:off x="334963" y="333376"/>
            <a:ext cx="4571999" cy="430887"/>
          </a:xfrm>
        </p:spPr>
        <p:txBody>
          <a:bodyPr/>
          <a:lstStyle/>
          <a:p>
            <a:r>
              <a:rPr lang="en-US" dirty="0"/>
              <a:t>5. Think critically</a:t>
            </a:r>
          </a:p>
        </p:txBody>
      </p:sp>
      <p:sp>
        <p:nvSpPr>
          <p:cNvPr id="3" name="Content Placeholder 2">
            <a:extLst>
              <a:ext uri="{FF2B5EF4-FFF2-40B4-BE49-F238E27FC236}">
                <a16:creationId xmlns:a16="http://schemas.microsoft.com/office/drawing/2014/main" id="{FF2AF2C8-CCCC-A249-B192-7621C404055B}"/>
              </a:ext>
            </a:extLst>
          </p:cNvPr>
          <p:cNvSpPr>
            <a:spLocks noGrp="1"/>
          </p:cNvSpPr>
          <p:nvPr>
            <p:ph idx="1"/>
          </p:nvPr>
        </p:nvSpPr>
        <p:spPr>
          <a:xfrm>
            <a:off x="334963" y="1160464"/>
            <a:ext cx="4573588" cy="2590453"/>
          </a:xfrm>
        </p:spPr>
        <p:txBody>
          <a:bodyPr/>
          <a:lstStyle/>
          <a:p>
            <a:pPr>
              <a:spcBef>
                <a:spcPts val="0"/>
              </a:spcBef>
            </a:pPr>
            <a:r>
              <a:rPr lang="en-US" b="1" dirty="0">
                <a:solidFill>
                  <a:schemeClr val="accent3"/>
                </a:solidFill>
              </a:rPr>
              <a:t>Even with a great prompt, AI's first answer is rarely good enough.</a:t>
            </a:r>
          </a:p>
          <a:p>
            <a:pPr>
              <a:spcBef>
                <a:spcPts val="0"/>
              </a:spcBef>
              <a:spcAft>
                <a:spcPts val="2200"/>
              </a:spcAft>
            </a:pPr>
            <a:r>
              <a:rPr lang="en-US" sz="1800" dirty="0"/>
              <a:t>Even if it seems impressive, you need to read it carefully, spot what doesn’t work, and improve it.</a:t>
            </a:r>
          </a:p>
          <a:p>
            <a:pPr>
              <a:spcBef>
                <a:spcPts val="0"/>
              </a:spcBef>
              <a:spcAft>
                <a:spcPts val="2200"/>
              </a:spcAft>
            </a:pPr>
            <a:r>
              <a:rPr lang="en-US" sz="1800" dirty="0"/>
              <a:t>It can give you a good starting point, </a:t>
            </a:r>
            <a:br>
              <a:rPr lang="en-US" sz="1800" dirty="0"/>
            </a:br>
            <a:r>
              <a:rPr lang="en-US" sz="1800" dirty="0"/>
              <a:t>but that is all it should be. </a:t>
            </a:r>
          </a:p>
        </p:txBody>
      </p:sp>
      <p:sp>
        <p:nvSpPr>
          <p:cNvPr id="4" name="Slide Number Placeholder 3">
            <a:extLst>
              <a:ext uri="{FF2B5EF4-FFF2-40B4-BE49-F238E27FC236}">
                <a16:creationId xmlns:a16="http://schemas.microsoft.com/office/drawing/2014/main" id="{A023DB36-D84C-412B-3C0A-86363C1052AC}"/>
              </a:ext>
            </a:extLst>
          </p:cNvPr>
          <p:cNvSpPr>
            <a:spLocks noGrp="1"/>
          </p:cNvSpPr>
          <p:nvPr>
            <p:ph type="sldNum" sz="quarter" idx="12"/>
          </p:nvPr>
        </p:nvSpPr>
        <p:spPr/>
        <p:txBody>
          <a:bodyPr/>
          <a:lstStyle/>
          <a:p>
            <a:fld id="{F4766671-44AD-8E4E-B9D0-F5E712C8BDA2}" type="slidenum">
              <a:rPr lang="en-US" smtClean="0"/>
              <a:pPr/>
              <a:t>19</a:t>
            </a:fld>
            <a:endParaRPr lang="en-US" dirty="0"/>
          </a:p>
        </p:txBody>
      </p:sp>
      <p:sp>
        <p:nvSpPr>
          <p:cNvPr id="5" name="Content Placeholder 4">
            <a:extLst>
              <a:ext uri="{FF2B5EF4-FFF2-40B4-BE49-F238E27FC236}">
                <a16:creationId xmlns:a16="http://schemas.microsoft.com/office/drawing/2014/main" id="{C88FDDAA-AE4E-B406-334B-BE34F92FEE35}"/>
              </a:ext>
            </a:extLst>
          </p:cNvPr>
          <p:cNvSpPr>
            <a:spLocks noGrp="1"/>
          </p:cNvSpPr>
          <p:nvPr>
            <p:ph idx="13"/>
          </p:nvPr>
        </p:nvSpPr>
        <p:spPr>
          <a:xfrm>
            <a:off x="7283451" y="1665289"/>
            <a:ext cx="4573588" cy="2730149"/>
          </a:xfrm>
          <a:prstGeom prst="roundRect">
            <a:avLst>
              <a:gd name="adj" fmla="val 16023"/>
            </a:avLst>
          </a:prstGeom>
          <a:solidFill>
            <a:schemeClr val="bg1"/>
          </a:solidFill>
          <a:ln w="12700">
            <a:solidFill>
              <a:schemeClr val="tx1"/>
            </a:solidFill>
          </a:ln>
        </p:spPr>
        <p:txBody>
          <a:bodyPr lIns="180000" tIns="360000" rIns="180000" bIns="180000">
            <a:spAutoFit/>
          </a:bodyPr>
          <a:lstStyle/>
          <a:p>
            <a:pPr>
              <a:spcBef>
                <a:spcPts val="0"/>
              </a:spcBef>
              <a:spcAft>
                <a:spcPts val="2200"/>
              </a:spcAft>
            </a:pPr>
            <a:r>
              <a:rPr lang="en-US" sz="1800" dirty="0"/>
              <a:t>Research shows that using AI can weaken your critical thinking – if you let it do all the work. </a:t>
            </a:r>
          </a:p>
          <a:p>
            <a:pPr>
              <a:spcBef>
                <a:spcPts val="0"/>
              </a:spcBef>
              <a:spcAft>
                <a:spcPts val="2200"/>
              </a:spcAft>
            </a:pPr>
            <a:r>
              <a:rPr lang="en-US" sz="1800" dirty="0"/>
              <a:t>But </a:t>
            </a:r>
            <a:r>
              <a:rPr lang="en-US" sz="1800" b="1" dirty="0"/>
              <a:t>when you use AI properly, </a:t>
            </a:r>
            <a:br>
              <a:rPr lang="en-US" sz="1800" b="1" dirty="0"/>
            </a:br>
            <a:r>
              <a:rPr lang="en-US" sz="1800" b="1" dirty="0"/>
              <a:t>you should be thinking critically </a:t>
            </a:r>
            <a:br>
              <a:rPr lang="en-US" sz="1800" b="1" dirty="0"/>
            </a:br>
            <a:r>
              <a:rPr lang="en-US" sz="1800" b="1" dirty="0"/>
              <a:t>all the time!</a:t>
            </a:r>
          </a:p>
        </p:txBody>
      </p:sp>
      <p:pic>
        <p:nvPicPr>
          <p:cNvPr id="8" name="Graphic 7">
            <a:extLst>
              <a:ext uri="{FF2B5EF4-FFF2-40B4-BE49-F238E27FC236}">
                <a16:creationId xmlns:a16="http://schemas.microsoft.com/office/drawing/2014/main" id="{30E87ED1-62D6-6B4F-7345-C58E5E70928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70244" y="360036"/>
            <a:ext cx="1800000" cy="1800000"/>
          </a:xfrm>
          <a:prstGeom prst="rect">
            <a:avLst/>
          </a:prstGeom>
        </p:spPr>
      </p:pic>
      <p:pic>
        <p:nvPicPr>
          <p:cNvPr id="10" name="Graphic 9">
            <a:extLst>
              <a:ext uri="{FF2B5EF4-FFF2-40B4-BE49-F238E27FC236}">
                <a16:creationId xmlns:a16="http://schemas.microsoft.com/office/drawing/2014/main" id="{9879B620-A21B-38F4-3C9C-8114610732CB}"/>
              </a:ext>
            </a:extLst>
          </p:cNvPr>
          <p:cNvPicPr/>
          <p:nvPr/>
        </p:nvPicPr>
        <p:blipFill>
          <a:blip r:embed="rId5">
            <a:extLst>
              <a:ext uri="{96DAC541-7B7A-43D3-8B79-37D633B846F1}">
                <asvg:svgBlip xmlns:asvg="http://schemas.microsoft.com/office/drawing/2016/SVG/main" r:embed="rId6"/>
              </a:ext>
            </a:extLst>
          </a:blip>
          <a:srcRect/>
          <a:stretch/>
        </p:blipFill>
        <p:spPr>
          <a:xfrm>
            <a:off x="252774" y="5806478"/>
            <a:ext cx="900000" cy="900000"/>
          </a:xfrm>
          <a:prstGeom prst="rect">
            <a:avLst/>
          </a:prstGeom>
        </p:spPr>
      </p:pic>
    </p:spTree>
    <p:extLst>
      <p:ext uri="{BB962C8B-B14F-4D97-AF65-F5344CB8AC3E}">
        <p14:creationId xmlns:p14="http://schemas.microsoft.com/office/powerpoint/2010/main" val="176429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75B1-82C5-1591-8B26-C29FFB319704}"/>
              </a:ext>
            </a:extLst>
          </p:cNvPr>
          <p:cNvSpPr>
            <a:spLocks noGrp="1"/>
          </p:cNvSpPr>
          <p:nvPr>
            <p:ph type="title"/>
          </p:nvPr>
        </p:nvSpPr>
        <p:spPr/>
        <p:txBody>
          <a:bodyPr/>
          <a:lstStyle/>
          <a:p>
            <a:r>
              <a:rPr lang="en-US" dirty="0"/>
              <a:t>What is Artificial intelligence (AI)?  ​</a:t>
            </a:r>
          </a:p>
        </p:txBody>
      </p:sp>
      <p:sp>
        <p:nvSpPr>
          <p:cNvPr id="4" name="Slide Number Placeholder 3">
            <a:extLst>
              <a:ext uri="{FF2B5EF4-FFF2-40B4-BE49-F238E27FC236}">
                <a16:creationId xmlns:a16="http://schemas.microsoft.com/office/drawing/2014/main" id="{18264773-B316-318B-8601-3CE16E33A967}"/>
              </a:ext>
            </a:extLst>
          </p:cNvPr>
          <p:cNvSpPr>
            <a:spLocks noGrp="1"/>
          </p:cNvSpPr>
          <p:nvPr>
            <p:ph type="sldNum" sz="quarter" idx="12"/>
          </p:nvPr>
        </p:nvSpPr>
        <p:spPr/>
        <p:txBody>
          <a:bodyPr/>
          <a:lstStyle/>
          <a:p>
            <a:fld id="{F4766671-44AD-8E4E-B9D0-F5E712C8BDA2}" type="slidenum">
              <a:rPr lang="en-US" smtClean="0"/>
              <a:pPr/>
              <a:t>2</a:t>
            </a:fld>
            <a:endParaRPr lang="en-US" dirty="0"/>
          </a:p>
        </p:txBody>
      </p:sp>
      <p:sp>
        <p:nvSpPr>
          <p:cNvPr id="15" name="Oval 14">
            <a:extLst>
              <a:ext uri="{FF2B5EF4-FFF2-40B4-BE49-F238E27FC236}">
                <a16:creationId xmlns:a16="http://schemas.microsoft.com/office/drawing/2014/main" id="{7D9D4F7B-4B7E-589A-7B59-5073B959B2B8}"/>
              </a:ext>
            </a:extLst>
          </p:cNvPr>
          <p:cNvSpPr/>
          <p:nvPr/>
        </p:nvSpPr>
        <p:spPr>
          <a:xfrm>
            <a:off x="3768243" y="3301033"/>
            <a:ext cx="3223592" cy="3223592"/>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AI</a:t>
            </a:r>
            <a:r>
              <a:rPr lang="en-US" b="1" dirty="0">
                <a:solidFill>
                  <a:schemeClr val="tx1"/>
                </a:solidFill>
              </a:rPr>
              <a:t> predicts what </a:t>
            </a:r>
            <a:br>
              <a:rPr lang="en-US" b="1" dirty="0">
                <a:solidFill>
                  <a:schemeClr val="tx1"/>
                </a:solidFill>
              </a:rPr>
            </a:br>
            <a:r>
              <a:rPr lang="en-US" b="1" dirty="0">
                <a:solidFill>
                  <a:schemeClr val="tx1"/>
                </a:solidFill>
              </a:rPr>
              <a:t>is most likely to come next </a:t>
            </a:r>
            <a:r>
              <a:rPr lang="en-US" dirty="0">
                <a:solidFill>
                  <a:schemeClr val="tx1"/>
                </a:solidFill>
              </a:rPr>
              <a:t>based on patterns it has seen in large amounts of data. </a:t>
            </a:r>
          </a:p>
        </p:txBody>
      </p:sp>
      <p:sp>
        <p:nvSpPr>
          <p:cNvPr id="16" name="Oval 15">
            <a:extLst>
              <a:ext uri="{FF2B5EF4-FFF2-40B4-BE49-F238E27FC236}">
                <a16:creationId xmlns:a16="http://schemas.microsoft.com/office/drawing/2014/main" id="{2EB301C9-B244-B374-A6EC-6A95253B8250}"/>
              </a:ext>
            </a:extLst>
          </p:cNvPr>
          <p:cNvSpPr/>
          <p:nvPr/>
        </p:nvSpPr>
        <p:spPr>
          <a:xfrm>
            <a:off x="263525" y="1160463"/>
            <a:ext cx="3578089" cy="3578089"/>
          </a:xfrm>
          <a:prstGeom prst="ellips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t>AI </a:t>
            </a:r>
            <a:r>
              <a:rPr lang="en-US" dirty="0"/>
              <a:t>is technology that can </a:t>
            </a:r>
            <a:r>
              <a:rPr lang="en-US" b="1" dirty="0"/>
              <a:t>spot patterns</a:t>
            </a:r>
            <a:r>
              <a:rPr lang="en-US" dirty="0"/>
              <a:t>, </a:t>
            </a:r>
            <a:r>
              <a:rPr lang="en-US" b="1" dirty="0"/>
              <a:t>make predictions</a:t>
            </a:r>
            <a:r>
              <a:rPr lang="en-US" dirty="0"/>
              <a:t>, and </a:t>
            </a:r>
            <a:r>
              <a:rPr lang="en-US" b="1" dirty="0"/>
              <a:t>generate content</a:t>
            </a:r>
            <a:r>
              <a:rPr lang="en-US" dirty="0"/>
              <a:t> based on huge amounts of data.​</a:t>
            </a:r>
          </a:p>
        </p:txBody>
      </p:sp>
      <p:sp>
        <p:nvSpPr>
          <p:cNvPr id="17" name="Oval 16">
            <a:extLst>
              <a:ext uri="{FF2B5EF4-FFF2-40B4-BE49-F238E27FC236}">
                <a16:creationId xmlns:a16="http://schemas.microsoft.com/office/drawing/2014/main" id="{470FEAFE-F85B-E51C-5273-FA46084C0675}"/>
              </a:ext>
            </a:extLst>
          </p:cNvPr>
          <p:cNvSpPr/>
          <p:nvPr/>
        </p:nvSpPr>
        <p:spPr>
          <a:xfrm>
            <a:off x="5882171" y="1041866"/>
            <a:ext cx="2468217" cy="2468217"/>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spcBef>
                <a:spcPts val="500"/>
              </a:spcBef>
              <a:spcAft>
                <a:spcPts val="500"/>
              </a:spcAft>
            </a:pPr>
            <a:r>
              <a:rPr lang="en-US" dirty="0">
                <a:solidFill>
                  <a:schemeClr val="tx1"/>
                </a:solidFill>
              </a:rPr>
              <a:t>AI </a:t>
            </a:r>
            <a:r>
              <a:rPr lang="en-US" b="1" dirty="0">
                <a:solidFill>
                  <a:schemeClr val="tx1"/>
                </a:solidFill>
              </a:rPr>
              <a:t>isn’t truly intelligent</a:t>
            </a:r>
            <a:r>
              <a:rPr lang="en-US" dirty="0">
                <a:solidFill>
                  <a:schemeClr val="tx1"/>
                </a:solidFill>
              </a:rPr>
              <a:t> – it doesn’t think or understand.</a:t>
            </a:r>
          </a:p>
        </p:txBody>
      </p:sp>
      <p:sp>
        <p:nvSpPr>
          <p:cNvPr id="18" name="Oval 17">
            <a:extLst>
              <a:ext uri="{FF2B5EF4-FFF2-40B4-BE49-F238E27FC236}">
                <a16:creationId xmlns:a16="http://schemas.microsoft.com/office/drawing/2014/main" id="{45A59BB0-76B0-0AF9-E0AB-85BB308C7CF9}"/>
              </a:ext>
            </a:extLst>
          </p:cNvPr>
          <p:cNvSpPr/>
          <p:nvPr/>
        </p:nvSpPr>
        <p:spPr>
          <a:xfrm>
            <a:off x="8186306" y="2278972"/>
            <a:ext cx="3684587" cy="3684587"/>
          </a:xfrm>
          <a:prstGeom prst="ellipse">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If someone says </a:t>
            </a:r>
            <a:r>
              <a:rPr lang="en-US" sz="1600" b="1" dirty="0">
                <a:solidFill>
                  <a:schemeClr val="tx1"/>
                </a:solidFill>
              </a:rPr>
              <a:t>"Once upon a…"</a:t>
            </a:r>
            <a:r>
              <a:rPr lang="en-US" sz="1600" dirty="0">
                <a:solidFill>
                  <a:schemeClr val="tx1"/>
                </a:solidFill>
              </a:rPr>
              <a:t>, </a:t>
            </a:r>
            <a:br>
              <a:rPr lang="en-US" sz="1600" dirty="0">
                <a:solidFill>
                  <a:schemeClr val="tx1"/>
                </a:solidFill>
              </a:rPr>
            </a:br>
            <a:r>
              <a:rPr lang="en-US" sz="1600" dirty="0">
                <a:solidFill>
                  <a:schemeClr val="tx1"/>
                </a:solidFill>
              </a:rPr>
              <a:t>you would probably say </a:t>
            </a:r>
            <a:r>
              <a:rPr lang="en-US" sz="1600" b="1" dirty="0">
                <a:solidFill>
                  <a:schemeClr val="tx1"/>
                </a:solidFill>
              </a:rPr>
              <a:t>"time" </a:t>
            </a:r>
            <a:r>
              <a:rPr lang="en-US" sz="1600" dirty="0">
                <a:solidFill>
                  <a:schemeClr val="tx1"/>
                </a:solidFill>
              </a:rPr>
              <a:t>because you’ve seen that phrase often. </a:t>
            </a:r>
            <a:br>
              <a:rPr lang="en-US" sz="1600" dirty="0">
                <a:solidFill>
                  <a:schemeClr val="tx1"/>
                </a:solidFill>
              </a:rPr>
            </a:br>
            <a:r>
              <a:rPr lang="en-US" sz="1600" b="1" dirty="0">
                <a:solidFill>
                  <a:schemeClr val="tx1"/>
                </a:solidFill>
              </a:rPr>
              <a:t>AI works in a similar way</a:t>
            </a:r>
            <a:r>
              <a:rPr lang="en-US" sz="1600" dirty="0">
                <a:solidFill>
                  <a:schemeClr val="tx1"/>
                </a:solidFill>
              </a:rPr>
              <a:t> – predicting what comes next based on patterns </a:t>
            </a:r>
            <a:br>
              <a:rPr lang="en-US" sz="1600" dirty="0">
                <a:solidFill>
                  <a:schemeClr val="tx1"/>
                </a:solidFill>
              </a:rPr>
            </a:br>
            <a:r>
              <a:rPr lang="en-US" sz="1600" dirty="0">
                <a:solidFill>
                  <a:schemeClr val="tx1"/>
                </a:solidFill>
              </a:rPr>
              <a:t>it has learned.</a:t>
            </a:r>
          </a:p>
        </p:txBody>
      </p:sp>
      <p:sp>
        <p:nvSpPr>
          <p:cNvPr id="19" name="Freeform 18">
            <a:extLst>
              <a:ext uri="{FF2B5EF4-FFF2-40B4-BE49-F238E27FC236}">
                <a16:creationId xmlns:a16="http://schemas.microsoft.com/office/drawing/2014/main" id="{353726B5-E1A9-174C-9DB2-D4278290F065}"/>
              </a:ext>
            </a:extLst>
          </p:cNvPr>
          <p:cNvSpPr/>
          <p:nvPr/>
        </p:nvSpPr>
        <p:spPr>
          <a:xfrm>
            <a:off x="7539513" y="4351763"/>
            <a:ext cx="504081" cy="504033"/>
          </a:xfrm>
          <a:custGeom>
            <a:avLst/>
            <a:gdLst>
              <a:gd name="connsiteX0" fmla="*/ 471505 w 504081"/>
              <a:gd name="connsiteY0" fmla="*/ 220517 h 504033"/>
              <a:gd name="connsiteX1" fmla="*/ 441061 w 504081"/>
              <a:gd name="connsiteY1" fmla="*/ 220517 h 504033"/>
              <a:gd name="connsiteX2" fmla="*/ 283546 w 504081"/>
              <a:gd name="connsiteY2" fmla="*/ 63019 h 504033"/>
              <a:gd name="connsiteX3" fmla="*/ 283546 w 504081"/>
              <a:gd name="connsiteY3" fmla="*/ 32578 h 504033"/>
              <a:gd name="connsiteX4" fmla="*/ 254160 w 504081"/>
              <a:gd name="connsiteY4" fmla="*/ 70 h 504033"/>
              <a:gd name="connsiteX5" fmla="*/ 220540 w 504081"/>
              <a:gd name="connsiteY5" fmla="*/ 31519 h 504033"/>
              <a:gd name="connsiteX6" fmla="*/ 220540 w 504081"/>
              <a:gd name="connsiteY6" fmla="*/ 63019 h 504033"/>
              <a:gd name="connsiteX7" fmla="*/ 63026 w 504081"/>
              <a:gd name="connsiteY7" fmla="*/ 220517 h 504033"/>
              <a:gd name="connsiteX8" fmla="*/ 32581 w 504081"/>
              <a:gd name="connsiteY8" fmla="*/ 220517 h 504033"/>
              <a:gd name="connsiteX9" fmla="*/ 70 w 504081"/>
              <a:gd name="connsiteY9" fmla="*/ 249900 h 504033"/>
              <a:gd name="connsiteX10" fmla="*/ 31523 w 504081"/>
              <a:gd name="connsiteY10" fmla="*/ 283516 h 504033"/>
              <a:gd name="connsiteX11" fmla="*/ 63026 w 504081"/>
              <a:gd name="connsiteY11" fmla="*/ 283516 h 504033"/>
              <a:gd name="connsiteX12" fmla="*/ 220540 w 504081"/>
              <a:gd name="connsiteY12" fmla="*/ 441015 h 504033"/>
              <a:gd name="connsiteX13" fmla="*/ 220540 w 504081"/>
              <a:gd name="connsiteY13" fmla="*/ 471456 h 504033"/>
              <a:gd name="connsiteX14" fmla="*/ 249926 w 504081"/>
              <a:gd name="connsiteY14" fmla="*/ 503963 h 504033"/>
              <a:gd name="connsiteX15" fmla="*/ 283546 w 504081"/>
              <a:gd name="connsiteY15" fmla="*/ 472514 h 504033"/>
              <a:gd name="connsiteX16" fmla="*/ 283546 w 504081"/>
              <a:gd name="connsiteY16" fmla="*/ 441015 h 504033"/>
              <a:gd name="connsiteX17" fmla="*/ 441061 w 504081"/>
              <a:gd name="connsiteY17" fmla="*/ 283516 h 504033"/>
              <a:gd name="connsiteX18" fmla="*/ 472564 w 504081"/>
              <a:gd name="connsiteY18" fmla="*/ 283516 h 504033"/>
              <a:gd name="connsiteX19" fmla="*/ 504016 w 504081"/>
              <a:gd name="connsiteY19" fmla="*/ 249900 h 504033"/>
              <a:gd name="connsiteX20" fmla="*/ 471505 w 504081"/>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1"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40"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4"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2"/>
          </a:solidFill>
          <a:ln w="12700" cap="rnd">
            <a:solidFill>
              <a:schemeClr val="tx2"/>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4F2583B8-0684-7B92-64F1-CFA90BDABDC1}"/>
              </a:ext>
            </a:extLst>
          </p:cNvPr>
          <p:cNvSpPr/>
          <p:nvPr/>
        </p:nvSpPr>
        <p:spPr>
          <a:xfrm>
            <a:off x="4254266" y="1848592"/>
            <a:ext cx="427424" cy="427383"/>
          </a:xfrm>
          <a:custGeom>
            <a:avLst/>
            <a:gdLst>
              <a:gd name="connsiteX0" fmla="*/ 471505 w 504081"/>
              <a:gd name="connsiteY0" fmla="*/ 220517 h 504033"/>
              <a:gd name="connsiteX1" fmla="*/ 441061 w 504081"/>
              <a:gd name="connsiteY1" fmla="*/ 220517 h 504033"/>
              <a:gd name="connsiteX2" fmla="*/ 283546 w 504081"/>
              <a:gd name="connsiteY2" fmla="*/ 63019 h 504033"/>
              <a:gd name="connsiteX3" fmla="*/ 283546 w 504081"/>
              <a:gd name="connsiteY3" fmla="*/ 32578 h 504033"/>
              <a:gd name="connsiteX4" fmla="*/ 254160 w 504081"/>
              <a:gd name="connsiteY4" fmla="*/ 70 h 504033"/>
              <a:gd name="connsiteX5" fmla="*/ 220540 w 504081"/>
              <a:gd name="connsiteY5" fmla="*/ 31519 h 504033"/>
              <a:gd name="connsiteX6" fmla="*/ 220540 w 504081"/>
              <a:gd name="connsiteY6" fmla="*/ 63019 h 504033"/>
              <a:gd name="connsiteX7" fmla="*/ 63026 w 504081"/>
              <a:gd name="connsiteY7" fmla="*/ 220517 h 504033"/>
              <a:gd name="connsiteX8" fmla="*/ 32581 w 504081"/>
              <a:gd name="connsiteY8" fmla="*/ 220517 h 504033"/>
              <a:gd name="connsiteX9" fmla="*/ 70 w 504081"/>
              <a:gd name="connsiteY9" fmla="*/ 249900 h 504033"/>
              <a:gd name="connsiteX10" fmla="*/ 31523 w 504081"/>
              <a:gd name="connsiteY10" fmla="*/ 283516 h 504033"/>
              <a:gd name="connsiteX11" fmla="*/ 63026 w 504081"/>
              <a:gd name="connsiteY11" fmla="*/ 283516 h 504033"/>
              <a:gd name="connsiteX12" fmla="*/ 220540 w 504081"/>
              <a:gd name="connsiteY12" fmla="*/ 441015 h 504033"/>
              <a:gd name="connsiteX13" fmla="*/ 220540 w 504081"/>
              <a:gd name="connsiteY13" fmla="*/ 471456 h 504033"/>
              <a:gd name="connsiteX14" fmla="*/ 249926 w 504081"/>
              <a:gd name="connsiteY14" fmla="*/ 503963 h 504033"/>
              <a:gd name="connsiteX15" fmla="*/ 283546 w 504081"/>
              <a:gd name="connsiteY15" fmla="*/ 472514 h 504033"/>
              <a:gd name="connsiteX16" fmla="*/ 283546 w 504081"/>
              <a:gd name="connsiteY16" fmla="*/ 441015 h 504033"/>
              <a:gd name="connsiteX17" fmla="*/ 441061 w 504081"/>
              <a:gd name="connsiteY17" fmla="*/ 283516 h 504033"/>
              <a:gd name="connsiteX18" fmla="*/ 472564 w 504081"/>
              <a:gd name="connsiteY18" fmla="*/ 283516 h 504033"/>
              <a:gd name="connsiteX19" fmla="*/ 504016 w 504081"/>
              <a:gd name="connsiteY19" fmla="*/ 249900 h 504033"/>
              <a:gd name="connsiteX20" fmla="*/ 471505 w 504081"/>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1"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40"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4"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3"/>
          </a:solidFill>
          <a:ln w="12700" cap="rnd">
            <a:solidFill>
              <a:schemeClr val="tx2"/>
            </a:solidFill>
            <a:prstDash val="solid"/>
            <a:round/>
          </a:ln>
        </p:spPr>
        <p:txBody>
          <a:bodyPr rtlCol="0" anchor="ctr"/>
          <a:lstStyle/>
          <a:p>
            <a:endParaRPr lang="en-US"/>
          </a:p>
        </p:txBody>
      </p:sp>
    </p:spTree>
    <p:extLst>
      <p:ext uri="{BB962C8B-B14F-4D97-AF65-F5344CB8AC3E}">
        <p14:creationId xmlns:p14="http://schemas.microsoft.com/office/powerpoint/2010/main" val="1973143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colorful lines on a black background&#10;&#10;AI-generated content may be incorrect.">
            <a:extLst>
              <a:ext uri="{FF2B5EF4-FFF2-40B4-BE49-F238E27FC236}">
                <a16:creationId xmlns:a16="http://schemas.microsoft.com/office/drawing/2014/main" id="{F67FA090-4D4C-2FEE-FAAC-0F038C3E344A}"/>
              </a:ext>
            </a:extLst>
          </p:cNvPr>
          <p:cNvPicPr>
            <a:picLocks noChangeAspect="1"/>
          </p:cNvPicPr>
          <p:nvPr/>
        </p:nvPicPr>
        <p:blipFill>
          <a:blip r:embed="rId3"/>
          <a:srcRect t="27254" b="27001"/>
          <a:stretch>
            <a:fillRect/>
          </a:stretch>
        </p:blipFill>
        <p:spPr>
          <a:xfrm>
            <a:off x="0" y="3429000"/>
            <a:ext cx="12192000" cy="3137218"/>
          </a:xfrm>
          <a:prstGeom prst="rect">
            <a:avLst/>
          </a:prstGeom>
        </p:spPr>
      </p:pic>
      <p:sp>
        <p:nvSpPr>
          <p:cNvPr id="2" name="Title 1">
            <a:extLst>
              <a:ext uri="{FF2B5EF4-FFF2-40B4-BE49-F238E27FC236}">
                <a16:creationId xmlns:a16="http://schemas.microsoft.com/office/drawing/2014/main" id="{EC13DB78-EDFF-8E9E-F046-7205AF9C6575}"/>
              </a:ext>
            </a:extLst>
          </p:cNvPr>
          <p:cNvSpPr>
            <a:spLocks noGrp="1"/>
          </p:cNvSpPr>
          <p:nvPr>
            <p:ph type="title"/>
          </p:nvPr>
        </p:nvSpPr>
        <p:spPr/>
        <p:txBody>
          <a:bodyPr/>
          <a:lstStyle/>
          <a:p>
            <a:r>
              <a:rPr lang="en-US" dirty="0"/>
              <a:t>NOW PRACTISE!</a:t>
            </a:r>
          </a:p>
        </p:txBody>
      </p:sp>
      <p:sp>
        <p:nvSpPr>
          <p:cNvPr id="3" name="Content Placeholder 2">
            <a:extLst>
              <a:ext uri="{FF2B5EF4-FFF2-40B4-BE49-F238E27FC236}">
                <a16:creationId xmlns:a16="http://schemas.microsoft.com/office/drawing/2014/main" id="{58060948-705A-A4C6-0690-0C991382A831}"/>
              </a:ext>
            </a:extLst>
          </p:cNvPr>
          <p:cNvSpPr>
            <a:spLocks noGrp="1"/>
          </p:cNvSpPr>
          <p:nvPr>
            <p:ph idx="1"/>
          </p:nvPr>
        </p:nvSpPr>
        <p:spPr>
          <a:xfrm>
            <a:off x="334963" y="1160462"/>
            <a:ext cx="10514012" cy="307777"/>
          </a:xfrm>
        </p:spPr>
        <p:txBody>
          <a:bodyPr/>
          <a:lstStyle/>
          <a:p>
            <a:r>
              <a:rPr lang="en-US" dirty="0" err="1"/>
              <a:t>Practise</a:t>
            </a:r>
            <a:r>
              <a:rPr lang="en-US" dirty="0"/>
              <a:t> evaluating AI prompts and responses.</a:t>
            </a:r>
          </a:p>
        </p:txBody>
      </p:sp>
      <p:sp>
        <p:nvSpPr>
          <p:cNvPr id="4" name="Slide Number Placeholder 3">
            <a:extLst>
              <a:ext uri="{FF2B5EF4-FFF2-40B4-BE49-F238E27FC236}">
                <a16:creationId xmlns:a16="http://schemas.microsoft.com/office/drawing/2014/main" id="{BF91F8F1-A996-67D5-EB91-F11389B841D2}"/>
              </a:ext>
            </a:extLst>
          </p:cNvPr>
          <p:cNvSpPr>
            <a:spLocks noGrp="1"/>
          </p:cNvSpPr>
          <p:nvPr>
            <p:ph type="sldNum" sz="quarter" idx="12"/>
          </p:nvPr>
        </p:nvSpPr>
        <p:spPr/>
        <p:txBody>
          <a:bodyPr/>
          <a:lstStyle/>
          <a:p>
            <a:fld id="{F4766671-44AD-8E4E-B9D0-F5E712C8BDA2}" type="slidenum">
              <a:rPr lang="en-US" smtClean="0"/>
              <a:pPr/>
              <a:t>20</a:t>
            </a:fld>
            <a:endParaRPr lang="en-US" dirty="0"/>
          </a:p>
        </p:txBody>
      </p:sp>
      <p:sp>
        <p:nvSpPr>
          <p:cNvPr id="18" name="Text Placeholder 8">
            <a:extLst>
              <a:ext uri="{FF2B5EF4-FFF2-40B4-BE49-F238E27FC236}">
                <a16:creationId xmlns:a16="http://schemas.microsoft.com/office/drawing/2014/main" id="{43532E1F-1096-3E7E-E376-EADE65F24DB2}"/>
              </a:ext>
            </a:extLst>
          </p:cNvPr>
          <p:cNvSpPr txBox="1">
            <a:spLocks/>
          </p:cNvSpPr>
          <p:nvPr/>
        </p:nvSpPr>
        <p:spPr>
          <a:xfrm>
            <a:off x="1365250" y="3027039"/>
            <a:ext cx="3902075" cy="1934522"/>
          </a:xfrm>
          <a:prstGeom prst="roundRect">
            <a:avLst>
              <a:gd name="adj" fmla="val 17744"/>
            </a:avLst>
          </a:prstGeom>
          <a:solidFill>
            <a:schemeClr val="accent5"/>
          </a:solidFill>
          <a:ln w="12700">
            <a:solidFill>
              <a:schemeClr val="tx1"/>
            </a:solidFill>
          </a:ln>
        </p:spPr>
        <p:txBody>
          <a:bodyPr wrap="square" lIns="180000" tIns="360000" rIns="180000" bIns="180000" anchor="t">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2400"/>
              </a:spcAft>
            </a:pPr>
            <a:r>
              <a:rPr lang="en-US" sz="2000" dirty="0">
                <a:solidFill>
                  <a:schemeClr val="tx1"/>
                </a:solidFill>
              </a:rPr>
              <a:t>You've learned how to use AI </a:t>
            </a:r>
            <a:r>
              <a:rPr lang="en-US" sz="2000" b="1" dirty="0">
                <a:solidFill>
                  <a:schemeClr val="tx1"/>
                </a:solidFill>
              </a:rPr>
              <a:t>responsibly</a:t>
            </a:r>
            <a:r>
              <a:rPr lang="en-US" sz="2000" dirty="0">
                <a:solidFill>
                  <a:schemeClr val="tx1"/>
                </a:solidFill>
              </a:rPr>
              <a:t>, as a </a:t>
            </a:r>
            <a:r>
              <a:rPr lang="en-US" sz="2000" b="1" dirty="0">
                <a:solidFill>
                  <a:schemeClr val="tx1"/>
                </a:solidFill>
              </a:rPr>
              <a:t>partner</a:t>
            </a:r>
            <a:r>
              <a:rPr lang="en-US" sz="2000" dirty="0">
                <a:solidFill>
                  <a:schemeClr val="tx1"/>
                </a:solidFill>
              </a:rPr>
              <a:t> alongside your brain.</a:t>
            </a:r>
          </a:p>
        </p:txBody>
      </p:sp>
      <p:sp>
        <p:nvSpPr>
          <p:cNvPr id="22" name="Freeform 21">
            <a:extLst>
              <a:ext uri="{FF2B5EF4-FFF2-40B4-BE49-F238E27FC236}">
                <a16:creationId xmlns:a16="http://schemas.microsoft.com/office/drawing/2014/main" id="{42012C96-2DC9-65F6-D6BA-3BD8B4698CD3}"/>
              </a:ext>
            </a:extLst>
          </p:cNvPr>
          <p:cNvSpPr>
            <a:spLocks/>
          </p:cNvSpPr>
          <p:nvPr/>
        </p:nvSpPr>
        <p:spPr>
          <a:xfrm>
            <a:off x="10848975" y="844515"/>
            <a:ext cx="631954" cy="631895"/>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4"/>
          </a:solidFill>
          <a:ln w="12700" cap="rnd">
            <a:solidFill>
              <a:srgbClr val="000000"/>
            </a:solidFill>
            <a:prstDash val="solid"/>
            <a:round/>
          </a:ln>
        </p:spPr>
        <p:txBody>
          <a:bodyPr rtlCol="0" anchor="ctr"/>
          <a:lstStyle/>
          <a:p>
            <a:r>
              <a:rPr lang="en-US" dirty="0"/>
              <a:t>`</a:t>
            </a:r>
          </a:p>
        </p:txBody>
      </p:sp>
      <p:sp>
        <p:nvSpPr>
          <p:cNvPr id="23" name="Freeform 22">
            <a:extLst>
              <a:ext uri="{FF2B5EF4-FFF2-40B4-BE49-F238E27FC236}">
                <a16:creationId xmlns:a16="http://schemas.microsoft.com/office/drawing/2014/main" id="{00C5B85A-026A-3291-3565-7EF9BBBCC78F}"/>
              </a:ext>
            </a:extLst>
          </p:cNvPr>
          <p:cNvSpPr>
            <a:spLocks/>
          </p:cNvSpPr>
          <p:nvPr/>
        </p:nvSpPr>
        <p:spPr>
          <a:xfrm>
            <a:off x="334963" y="5928022"/>
            <a:ext cx="483749" cy="483704"/>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bg2"/>
          </a:solidFill>
          <a:ln w="12700" cap="rnd">
            <a:solidFill>
              <a:srgbClr val="000000"/>
            </a:solidFill>
            <a:prstDash val="solid"/>
            <a:round/>
          </a:ln>
        </p:spPr>
        <p:txBody>
          <a:bodyPr rtlCol="0" anchor="ctr"/>
          <a:lstStyle/>
          <a:p>
            <a:endParaRPr lang="en-US"/>
          </a:p>
        </p:txBody>
      </p:sp>
      <p:sp>
        <p:nvSpPr>
          <p:cNvPr id="5" name="Text Placeholder 8">
            <a:extLst>
              <a:ext uri="{FF2B5EF4-FFF2-40B4-BE49-F238E27FC236}">
                <a16:creationId xmlns:a16="http://schemas.microsoft.com/office/drawing/2014/main" id="{E9484A0E-4006-DB5E-23F8-4F8A01D51A41}"/>
              </a:ext>
            </a:extLst>
          </p:cNvPr>
          <p:cNvSpPr txBox="1">
            <a:spLocks/>
          </p:cNvSpPr>
          <p:nvPr/>
        </p:nvSpPr>
        <p:spPr>
          <a:xfrm>
            <a:off x="6888163" y="3027039"/>
            <a:ext cx="3902075" cy="1934522"/>
          </a:xfrm>
          <a:prstGeom prst="roundRect">
            <a:avLst>
              <a:gd name="adj" fmla="val 17744"/>
            </a:avLst>
          </a:prstGeom>
          <a:solidFill>
            <a:schemeClr val="accent3"/>
          </a:solidFill>
          <a:ln w="12700">
            <a:solidFill>
              <a:schemeClr val="tx1"/>
            </a:solidFill>
          </a:ln>
        </p:spPr>
        <p:txBody>
          <a:bodyPr wrap="square" lIns="180000" tIns="360000" rIns="180000" bIns="180000" anchor="t">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2400"/>
              </a:spcAft>
            </a:pPr>
            <a:r>
              <a:rPr lang="en-US" sz="2000" dirty="0">
                <a:solidFill>
                  <a:schemeClr val="tx1"/>
                </a:solidFill>
              </a:rPr>
              <a:t>Now, </a:t>
            </a:r>
            <a:r>
              <a:rPr lang="en-US" sz="2000" b="1" dirty="0">
                <a:solidFill>
                  <a:schemeClr val="tx1"/>
                </a:solidFill>
              </a:rPr>
              <a:t>flex your skills </a:t>
            </a:r>
            <a:r>
              <a:rPr lang="en-US" sz="2000" dirty="0">
                <a:solidFill>
                  <a:schemeClr val="tx1"/>
                </a:solidFill>
              </a:rPr>
              <a:t>by spotting problems and improving your results.</a:t>
            </a:r>
          </a:p>
        </p:txBody>
      </p:sp>
      <p:pic>
        <p:nvPicPr>
          <p:cNvPr id="6" name="Graphic 5">
            <a:extLst>
              <a:ext uri="{FF2B5EF4-FFF2-40B4-BE49-F238E27FC236}">
                <a16:creationId xmlns:a16="http://schemas.microsoft.com/office/drawing/2014/main" id="{94C2903D-BEED-0450-D8EB-DD9104894A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6225" y="1699779"/>
            <a:ext cx="1800000" cy="1800000"/>
          </a:xfrm>
          <a:prstGeom prst="rect">
            <a:avLst/>
          </a:prstGeom>
        </p:spPr>
      </p:pic>
      <p:pic>
        <p:nvPicPr>
          <p:cNvPr id="7" name="Graphic 6">
            <a:extLst>
              <a:ext uri="{FF2B5EF4-FFF2-40B4-BE49-F238E27FC236}">
                <a16:creationId xmlns:a16="http://schemas.microsoft.com/office/drawing/2014/main" id="{D165B97D-0471-65C3-568A-DD9DC611ECF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444422" y="1699779"/>
            <a:ext cx="1800000" cy="1800000"/>
          </a:xfrm>
          <a:prstGeom prst="rect">
            <a:avLst/>
          </a:prstGeom>
        </p:spPr>
      </p:pic>
    </p:spTree>
    <p:extLst>
      <p:ext uri="{BB962C8B-B14F-4D97-AF65-F5344CB8AC3E}">
        <p14:creationId xmlns:p14="http://schemas.microsoft.com/office/powerpoint/2010/main" val="3045368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A89EF40-C978-46AB-DA9B-24DB8A981F08}"/>
              </a:ext>
            </a:extLst>
          </p:cNvPr>
          <p:cNvSpPr txBox="1">
            <a:spLocks/>
          </p:cNvSpPr>
          <p:nvPr/>
        </p:nvSpPr>
        <p:spPr>
          <a:xfrm>
            <a:off x="347901" y="2656497"/>
            <a:ext cx="5581649" cy="2721090"/>
          </a:xfrm>
          <a:prstGeom prst="roundRect">
            <a:avLst>
              <a:gd name="adj" fmla="val 14770"/>
            </a:avLst>
          </a:prstGeom>
          <a:solidFill>
            <a:schemeClr val="bg1"/>
          </a:solidFill>
        </p:spPr>
        <p:txBody>
          <a:bodyPr vert="horz" wrap="square" lIns="180000" tIns="180000" rIns="180000" bIns="648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I am working on this project for school: </a:t>
            </a:r>
            <a:r>
              <a:rPr lang="en-US" sz="1800" b="1" dirty="0">
                <a:solidFill>
                  <a:schemeClr val="tx2"/>
                </a:solidFill>
              </a:rPr>
              <a:t>Jessie_Fordham_Year10_Flooding.doc</a:t>
            </a:r>
            <a:r>
              <a:rPr lang="en-US" sz="1800" dirty="0">
                <a:solidFill>
                  <a:schemeClr val="tx2"/>
                </a:solidFill>
              </a:rPr>
              <a:t>. </a:t>
            </a:r>
          </a:p>
          <a:p>
            <a:pPr>
              <a:spcBef>
                <a:spcPts val="0"/>
              </a:spcBef>
              <a:spcAft>
                <a:spcPts val="2200"/>
              </a:spcAft>
            </a:pPr>
            <a:r>
              <a:rPr lang="en-US" sz="1800" dirty="0">
                <a:solidFill>
                  <a:schemeClr val="tx2"/>
                </a:solidFill>
              </a:rPr>
              <a:t>Can you tell me the best way to reduce flooding near my house? My address is 123 Maple Road in Milton Keynes.</a:t>
            </a:r>
          </a:p>
        </p:txBody>
      </p:sp>
      <p:sp>
        <p:nvSpPr>
          <p:cNvPr id="2" name="Title 1">
            <a:extLst>
              <a:ext uri="{FF2B5EF4-FFF2-40B4-BE49-F238E27FC236}">
                <a16:creationId xmlns:a16="http://schemas.microsoft.com/office/drawing/2014/main" id="{1FE04867-188F-2158-760D-024F313B03EE}"/>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FB6F2039-E120-B18F-62B8-32B82B4A3692}"/>
              </a:ext>
            </a:extLst>
          </p:cNvPr>
          <p:cNvSpPr>
            <a:spLocks noGrp="1"/>
          </p:cNvSpPr>
          <p:nvPr>
            <p:ph idx="1"/>
          </p:nvPr>
        </p:nvSpPr>
        <p:spPr>
          <a:xfrm>
            <a:off x="8785442" y="376607"/>
            <a:ext cx="3070846" cy="593982"/>
          </a:xfrm>
          <a:prstGeom prst="roundRect">
            <a:avLst>
              <a:gd name="adj" fmla="val 50000"/>
            </a:avLst>
          </a:prstGeom>
          <a:solidFill>
            <a:schemeClr val="accent5"/>
          </a:solidFill>
        </p:spPr>
        <p:txBody>
          <a:bodyPr wrap="square" lIns="180000" tIns="72000" rIns="180000" bIns="72000" anchor="ctr">
            <a:spAutoFit/>
          </a:bodyPr>
          <a:lstStyle/>
          <a:p>
            <a:pPr>
              <a:spcBef>
                <a:spcPts val="0"/>
              </a:spcBef>
              <a:spcAft>
                <a:spcPts val="2200"/>
              </a:spcAft>
            </a:pPr>
            <a:r>
              <a:rPr lang="en-US" sz="1800" b="1" dirty="0">
                <a:solidFill>
                  <a:schemeClr val="tx2"/>
                </a:solidFill>
              </a:rPr>
              <a:t>Watch what you share</a:t>
            </a:r>
          </a:p>
        </p:txBody>
      </p:sp>
      <p:sp>
        <p:nvSpPr>
          <p:cNvPr id="4" name="Slide Number Placeholder 3">
            <a:extLst>
              <a:ext uri="{FF2B5EF4-FFF2-40B4-BE49-F238E27FC236}">
                <a16:creationId xmlns:a16="http://schemas.microsoft.com/office/drawing/2014/main" id="{AA270050-E515-5C85-1A04-E5858BE5F216}"/>
              </a:ext>
            </a:extLst>
          </p:cNvPr>
          <p:cNvSpPr>
            <a:spLocks noGrp="1"/>
          </p:cNvSpPr>
          <p:nvPr>
            <p:ph type="sldNum" sz="quarter" idx="12"/>
          </p:nvPr>
        </p:nvSpPr>
        <p:spPr/>
        <p:txBody>
          <a:bodyPr/>
          <a:lstStyle/>
          <a:p>
            <a:fld id="{F4766671-44AD-8E4E-B9D0-F5E712C8BDA2}" type="slidenum">
              <a:rPr lang="en-US" smtClean="0"/>
              <a:pPr/>
              <a:t>21</a:t>
            </a:fld>
            <a:endParaRPr lang="en-US" dirty="0"/>
          </a:p>
        </p:txBody>
      </p:sp>
      <p:sp>
        <p:nvSpPr>
          <p:cNvPr id="5" name="Content Placeholder 2">
            <a:extLst>
              <a:ext uri="{FF2B5EF4-FFF2-40B4-BE49-F238E27FC236}">
                <a16:creationId xmlns:a16="http://schemas.microsoft.com/office/drawing/2014/main" id="{8B23AD78-9C76-EDF2-CC5A-7D3E2F570BE8}"/>
              </a:ext>
            </a:extLst>
          </p:cNvPr>
          <p:cNvSpPr txBox="1">
            <a:spLocks/>
          </p:cNvSpPr>
          <p:nvPr/>
        </p:nvSpPr>
        <p:spPr>
          <a:xfrm>
            <a:off x="334963" y="1153817"/>
            <a:ext cx="7561262" cy="1113125"/>
          </a:xfrm>
          <a:prstGeom prst="roundRect">
            <a:avLst>
              <a:gd name="adj" fmla="val 0"/>
            </a:avLst>
          </a:prstGeom>
          <a:noFill/>
        </p:spPr>
        <p:txBody>
          <a:bodyPr vert="horz" wrap="square" lIns="0" tIns="0" rIns="0" bIns="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bg2"/>
                </a:solidFill>
              </a:rPr>
              <a:t>Many AI tools save the information you enter and might even </a:t>
            </a:r>
            <a:br>
              <a:rPr lang="en-US" sz="1800" dirty="0">
                <a:solidFill>
                  <a:schemeClr val="bg2"/>
                </a:solidFill>
              </a:rPr>
            </a:br>
            <a:r>
              <a:rPr lang="en-US" sz="1800" dirty="0">
                <a:solidFill>
                  <a:schemeClr val="bg2"/>
                </a:solidFill>
              </a:rPr>
              <a:t>share it with others. But not all information is safe to share online. </a:t>
            </a:r>
          </a:p>
          <a:p>
            <a:pPr>
              <a:spcBef>
                <a:spcPts val="0"/>
              </a:spcBef>
              <a:spcAft>
                <a:spcPts val="2200"/>
              </a:spcAft>
            </a:pPr>
            <a:r>
              <a:rPr lang="en-US" sz="1800" b="1" dirty="0">
                <a:solidFill>
                  <a:schemeClr val="bg2"/>
                </a:solidFill>
              </a:rPr>
              <a:t>Spot the problem with this prompt!</a:t>
            </a:r>
          </a:p>
        </p:txBody>
      </p:sp>
      <p:grpSp>
        <p:nvGrpSpPr>
          <p:cNvPr id="8" name="Group 7">
            <a:extLst>
              <a:ext uri="{FF2B5EF4-FFF2-40B4-BE49-F238E27FC236}">
                <a16:creationId xmlns:a16="http://schemas.microsoft.com/office/drawing/2014/main" id="{AC7AFD07-5823-38C7-446C-04D21756FD79}"/>
              </a:ext>
            </a:extLst>
          </p:cNvPr>
          <p:cNvGrpSpPr/>
          <p:nvPr/>
        </p:nvGrpSpPr>
        <p:grpSpPr>
          <a:xfrm>
            <a:off x="5166728" y="2921778"/>
            <a:ext cx="5527776" cy="1620087"/>
            <a:chOff x="6038732" y="4644913"/>
            <a:chExt cx="5527776" cy="1620087"/>
          </a:xfrm>
        </p:grpSpPr>
        <p:sp>
          <p:nvSpPr>
            <p:cNvPr id="9" name="Content Placeholder 4">
              <a:extLst>
                <a:ext uri="{FF2B5EF4-FFF2-40B4-BE49-F238E27FC236}">
                  <a16:creationId xmlns:a16="http://schemas.microsoft.com/office/drawing/2014/main" id="{0C838997-CC49-12A0-DF6B-2DDD33EAA4B0}"/>
                </a:ext>
              </a:extLst>
            </p:cNvPr>
            <p:cNvSpPr txBox="1">
              <a:spLocks/>
            </p:cNvSpPr>
            <p:nvPr/>
          </p:nvSpPr>
          <p:spPr>
            <a:xfrm>
              <a:off x="7283450" y="5187835"/>
              <a:ext cx="4283058" cy="1077165"/>
            </a:xfrm>
            <a:prstGeom prst="roundRect">
              <a:avLst>
                <a:gd name="adj" fmla="val 32240"/>
              </a:avLst>
            </a:prstGeom>
            <a:solidFill>
              <a:schemeClr val="accent4"/>
            </a:solidFill>
            <a:ln w="12700">
              <a:solidFill>
                <a:schemeClr val="tx1"/>
              </a:solidFill>
            </a:ln>
          </p:spPr>
          <p:txBody>
            <a:bodyPr wrap="square" lIns="180000" tIns="144000" rIns="180000" bIns="18000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Names and addresses are too personal to be shared online. </a:t>
              </a:r>
            </a:p>
          </p:txBody>
        </p:sp>
        <p:pic>
          <p:nvPicPr>
            <p:cNvPr id="10" name="Graphic 4">
              <a:extLst>
                <a:ext uri="{FF2B5EF4-FFF2-40B4-BE49-F238E27FC236}">
                  <a16:creationId xmlns:a16="http://schemas.microsoft.com/office/drawing/2014/main" id="{9FD31449-9AA9-AB03-3212-DFB0B4D22A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4108011" flipH="1">
              <a:off x="6354004" y="4329641"/>
              <a:ext cx="1006330" cy="1636873"/>
            </a:xfrm>
            <a:prstGeom prst="rect">
              <a:avLst/>
            </a:prstGeom>
          </p:spPr>
        </p:pic>
      </p:grpSp>
      <p:sp>
        <p:nvSpPr>
          <p:cNvPr id="7" name="Content Placeholder 2">
            <a:extLst>
              <a:ext uri="{FF2B5EF4-FFF2-40B4-BE49-F238E27FC236}">
                <a16:creationId xmlns:a16="http://schemas.microsoft.com/office/drawing/2014/main" id="{CABB2404-CEB3-0F27-4128-018EB700E7CA}"/>
              </a:ext>
            </a:extLst>
          </p:cNvPr>
          <p:cNvSpPr txBox="1">
            <a:spLocks/>
          </p:cNvSpPr>
          <p:nvPr/>
        </p:nvSpPr>
        <p:spPr>
          <a:xfrm>
            <a:off x="6294682" y="2656497"/>
            <a:ext cx="4583389" cy="2508496"/>
          </a:xfrm>
          <a:prstGeom prst="roundRect">
            <a:avLst>
              <a:gd name="adj" fmla="val 14925"/>
            </a:avLst>
          </a:prstGeom>
          <a:solidFill>
            <a:schemeClr val="accent3"/>
          </a:solidFill>
        </p:spPr>
        <p:txBody>
          <a:bodyPr vert="horz" wrap="square" lIns="180000" tIns="180000" rIns="180000" bIns="180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Did you know? </a:t>
            </a:r>
          </a:p>
          <a:p>
            <a:pPr>
              <a:spcBef>
                <a:spcPts val="0"/>
              </a:spcBef>
              <a:spcAft>
                <a:spcPts val="2200"/>
              </a:spcAft>
            </a:pPr>
            <a:r>
              <a:rPr lang="en-US" sz="1800" dirty="0">
                <a:solidFill>
                  <a:schemeClr val="tx2"/>
                </a:solidFill>
              </a:rPr>
              <a:t>Businesses like Samsung wouldn't share their developing ideas in AI unless it was very secure – they don't want competitors to see them!</a:t>
            </a:r>
          </a:p>
        </p:txBody>
      </p:sp>
      <p:grpSp>
        <p:nvGrpSpPr>
          <p:cNvPr id="14" name="Group 13">
            <a:extLst>
              <a:ext uri="{FF2B5EF4-FFF2-40B4-BE49-F238E27FC236}">
                <a16:creationId xmlns:a16="http://schemas.microsoft.com/office/drawing/2014/main" id="{FAF50369-D95B-D923-048B-4179620AB0E7}"/>
              </a:ext>
            </a:extLst>
          </p:cNvPr>
          <p:cNvGrpSpPr/>
          <p:nvPr/>
        </p:nvGrpSpPr>
        <p:grpSpPr>
          <a:xfrm>
            <a:off x="586131" y="4793151"/>
            <a:ext cx="5055848" cy="431738"/>
            <a:chOff x="586131" y="5783057"/>
            <a:chExt cx="5055848" cy="431738"/>
          </a:xfrm>
        </p:grpSpPr>
        <p:pic>
          <p:nvPicPr>
            <p:cNvPr id="11" name="Graphic 10" descr="Add with solid fill">
              <a:extLst>
                <a:ext uri="{FF2B5EF4-FFF2-40B4-BE49-F238E27FC236}">
                  <a16:creationId xmlns:a16="http://schemas.microsoft.com/office/drawing/2014/main" id="{CDD6556C-8EEF-CD9B-7649-942D264ED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6131" y="5878894"/>
              <a:ext cx="240064" cy="240064"/>
            </a:xfrm>
            <a:prstGeom prst="rect">
              <a:avLst/>
            </a:prstGeom>
          </p:spPr>
        </p:pic>
        <p:pic>
          <p:nvPicPr>
            <p:cNvPr id="12" name="Graphic 11" descr="Circle with left arrow with solid fill">
              <a:extLst>
                <a:ext uri="{FF2B5EF4-FFF2-40B4-BE49-F238E27FC236}">
                  <a16:creationId xmlns:a16="http://schemas.microsoft.com/office/drawing/2014/main" id="{A9753BDA-E1A8-6410-86FF-68E97F17A3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5245795" y="5783057"/>
              <a:ext cx="396184" cy="431738"/>
            </a:xfrm>
            <a:prstGeom prst="rect">
              <a:avLst/>
            </a:prstGeom>
          </p:spPr>
        </p:pic>
      </p:grpSp>
      <p:pic>
        <p:nvPicPr>
          <p:cNvPr id="15" name="Graphic 14">
            <a:extLst>
              <a:ext uri="{FF2B5EF4-FFF2-40B4-BE49-F238E27FC236}">
                <a16:creationId xmlns:a16="http://schemas.microsoft.com/office/drawing/2014/main" id="{67E319F3-4FD2-FA68-64C0-8CE4C23CA756}"/>
              </a:ext>
            </a:extLst>
          </p:cNvPr>
          <p:cNvPicPr/>
          <p:nvPr/>
        </p:nvPicPr>
        <p:blipFill>
          <a:blip r:embed="rId9">
            <a:extLst>
              <a:ext uri="{96DAC541-7B7A-43D3-8B79-37D633B846F1}">
                <asvg:svgBlip xmlns:asvg="http://schemas.microsoft.com/office/drawing/2016/SVG/main" r:embed="rId10"/>
              </a:ext>
            </a:extLst>
          </a:blip>
          <a:stretch>
            <a:fillRect/>
          </a:stretch>
        </p:blipFill>
        <p:spPr>
          <a:xfrm>
            <a:off x="259193" y="5806478"/>
            <a:ext cx="900000" cy="900000"/>
          </a:xfrm>
          <a:prstGeom prst="rect">
            <a:avLst/>
          </a:prstGeom>
        </p:spPr>
      </p:pic>
      <p:sp>
        <p:nvSpPr>
          <p:cNvPr id="16" name="Freeform 15">
            <a:extLst>
              <a:ext uri="{FF2B5EF4-FFF2-40B4-BE49-F238E27FC236}">
                <a16:creationId xmlns:a16="http://schemas.microsoft.com/office/drawing/2014/main" id="{6E377F1F-799F-CF6B-E7CC-E68E505125B8}"/>
              </a:ext>
            </a:extLst>
          </p:cNvPr>
          <p:cNvSpPr>
            <a:spLocks/>
          </p:cNvSpPr>
          <p:nvPr/>
        </p:nvSpPr>
        <p:spPr>
          <a:xfrm>
            <a:off x="8270399" y="1377059"/>
            <a:ext cx="631954" cy="631895"/>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2"/>
          </a:solidFill>
          <a:ln w="12700" cap="rnd">
            <a:solidFill>
              <a:srgbClr val="000000"/>
            </a:solidFill>
            <a:prstDash val="solid"/>
            <a:round/>
          </a:ln>
        </p:spPr>
        <p:txBody>
          <a:bodyPr rtlCol="0" anchor="ctr"/>
          <a:lstStyle/>
          <a:p>
            <a:r>
              <a:rPr lang="en-US" dirty="0"/>
              <a:t>`</a:t>
            </a:r>
          </a:p>
        </p:txBody>
      </p:sp>
    </p:spTree>
    <p:extLst>
      <p:ext uri="{BB962C8B-B14F-4D97-AF65-F5344CB8AC3E}">
        <p14:creationId xmlns:p14="http://schemas.microsoft.com/office/powerpoint/2010/main" val="357659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4867-188F-2158-760D-024F313B03EE}"/>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FB6F2039-E120-B18F-62B8-32B82B4A3692}"/>
              </a:ext>
            </a:extLst>
          </p:cNvPr>
          <p:cNvSpPr>
            <a:spLocks noGrp="1"/>
          </p:cNvSpPr>
          <p:nvPr>
            <p:ph idx="1"/>
          </p:nvPr>
        </p:nvSpPr>
        <p:spPr>
          <a:xfrm>
            <a:off x="10109200" y="376607"/>
            <a:ext cx="1747088" cy="593982"/>
          </a:xfrm>
          <a:prstGeom prst="roundRect">
            <a:avLst>
              <a:gd name="adj" fmla="val 50000"/>
            </a:avLst>
          </a:prstGeom>
          <a:solidFill>
            <a:schemeClr val="accent3"/>
          </a:solidFill>
        </p:spPr>
        <p:txBody>
          <a:bodyPr wrap="square" lIns="180000" tIns="72000" rIns="180000" bIns="72000" anchor="ctr">
            <a:spAutoFit/>
          </a:bodyPr>
          <a:lstStyle/>
          <a:p>
            <a:pPr>
              <a:spcBef>
                <a:spcPts val="0"/>
              </a:spcBef>
              <a:spcAft>
                <a:spcPts val="2200"/>
              </a:spcAft>
            </a:pPr>
            <a:r>
              <a:rPr lang="en-US" sz="1800" b="1" dirty="0">
                <a:solidFill>
                  <a:schemeClr val="tx2"/>
                </a:solidFill>
              </a:rPr>
              <a:t>Be specific</a:t>
            </a:r>
          </a:p>
        </p:txBody>
      </p:sp>
      <p:sp>
        <p:nvSpPr>
          <p:cNvPr id="4" name="Slide Number Placeholder 3">
            <a:extLst>
              <a:ext uri="{FF2B5EF4-FFF2-40B4-BE49-F238E27FC236}">
                <a16:creationId xmlns:a16="http://schemas.microsoft.com/office/drawing/2014/main" id="{AA270050-E515-5C85-1A04-E5858BE5F216}"/>
              </a:ext>
            </a:extLst>
          </p:cNvPr>
          <p:cNvSpPr>
            <a:spLocks noGrp="1"/>
          </p:cNvSpPr>
          <p:nvPr>
            <p:ph type="sldNum" sz="quarter" idx="12"/>
          </p:nvPr>
        </p:nvSpPr>
        <p:spPr/>
        <p:txBody>
          <a:bodyPr/>
          <a:lstStyle/>
          <a:p>
            <a:fld id="{F4766671-44AD-8E4E-B9D0-F5E712C8BDA2}" type="slidenum">
              <a:rPr lang="en-US" smtClean="0"/>
              <a:pPr/>
              <a:t>22</a:t>
            </a:fld>
            <a:endParaRPr lang="en-US" dirty="0"/>
          </a:p>
        </p:txBody>
      </p:sp>
      <p:sp>
        <p:nvSpPr>
          <p:cNvPr id="5" name="Content Placeholder 2">
            <a:extLst>
              <a:ext uri="{FF2B5EF4-FFF2-40B4-BE49-F238E27FC236}">
                <a16:creationId xmlns:a16="http://schemas.microsoft.com/office/drawing/2014/main" id="{8B23AD78-9C76-EDF2-CC5A-7D3E2F570BE8}"/>
              </a:ext>
            </a:extLst>
          </p:cNvPr>
          <p:cNvSpPr txBox="1">
            <a:spLocks/>
          </p:cNvSpPr>
          <p:nvPr/>
        </p:nvSpPr>
        <p:spPr>
          <a:xfrm>
            <a:off x="334963" y="1153817"/>
            <a:ext cx="7561262" cy="836126"/>
          </a:xfrm>
          <a:prstGeom prst="roundRect">
            <a:avLst>
              <a:gd name="adj" fmla="val 0"/>
            </a:avLst>
          </a:prstGeom>
          <a:noFill/>
        </p:spPr>
        <p:txBody>
          <a:bodyPr vert="horz" wrap="square" lIns="0" tIns="0" rIns="0" bIns="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bg2"/>
                </a:solidFill>
              </a:rPr>
              <a:t>AI only works well if you give it a clear, detailed prompt. </a:t>
            </a:r>
          </a:p>
          <a:p>
            <a:pPr>
              <a:spcBef>
                <a:spcPts val="0"/>
              </a:spcBef>
              <a:spcAft>
                <a:spcPts val="2200"/>
              </a:spcAft>
            </a:pPr>
            <a:r>
              <a:rPr lang="en-US" sz="1800" b="1" dirty="0">
                <a:solidFill>
                  <a:schemeClr val="bg2"/>
                </a:solidFill>
              </a:rPr>
              <a:t>Spot the problem with these prompts!</a:t>
            </a:r>
          </a:p>
        </p:txBody>
      </p:sp>
      <p:sp>
        <p:nvSpPr>
          <p:cNvPr id="6" name="Content Placeholder 2">
            <a:extLst>
              <a:ext uri="{FF2B5EF4-FFF2-40B4-BE49-F238E27FC236}">
                <a16:creationId xmlns:a16="http://schemas.microsoft.com/office/drawing/2014/main" id="{9A89EF40-C978-46AB-DA9B-24DB8A981F08}"/>
              </a:ext>
            </a:extLst>
          </p:cNvPr>
          <p:cNvSpPr txBox="1">
            <a:spLocks/>
          </p:cNvSpPr>
          <p:nvPr/>
        </p:nvSpPr>
        <p:spPr>
          <a:xfrm>
            <a:off x="343855" y="2406136"/>
            <a:ext cx="5581649" cy="1511078"/>
          </a:xfrm>
          <a:prstGeom prst="roundRect">
            <a:avLst>
              <a:gd name="adj" fmla="val 19813"/>
            </a:avLst>
          </a:prstGeom>
          <a:solidFill>
            <a:schemeClr val="bg1"/>
          </a:solidFill>
        </p:spPr>
        <p:txBody>
          <a:bodyPr vert="horz" wrap="square" lIns="180000" tIns="180000" rIns="180000" bIns="648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Where should my family go on holiday? Describe the 5 top places we should go.</a:t>
            </a:r>
          </a:p>
        </p:txBody>
      </p:sp>
      <p:sp>
        <p:nvSpPr>
          <p:cNvPr id="16" name="Freeform 15">
            <a:extLst>
              <a:ext uri="{FF2B5EF4-FFF2-40B4-BE49-F238E27FC236}">
                <a16:creationId xmlns:a16="http://schemas.microsoft.com/office/drawing/2014/main" id="{6E377F1F-799F-CF6B-E7CC-E68E505125B8}"/>
              </a:ext>
            </a:extLst>
          </p:cNvPr>
          <p:cNvSpPr>
            <a:spLocks/>
          </p:cNvSpPr>
          <p:nvPr/>
        </p:nvSpPr>
        <p:spPr>
          <a:xfrm>
            <a:off x="6888163" y="333375"/>
            <a:ext cx="631954" cy="631895"/>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5"/>
          </a:solidFill>
          <a:ln w="12700" cap="rnd">
            <a:solidFill>
              <a:srgbClr val="000000"/>
            </a:solidFill>
            <a:prstDash val="solid"/>
            <a:round/>
          </a:ln>
        </p:spPr>
        <p:txBody>
          <a:bodyPr rtlCol="0" anchor="ctr"/>
          <a:lstStyle/>
          <a:p>
            <a:r>
              <a:rPr lang="en-US" dirty="0"/>
              <a:t>`</a:t>
            </a:r>
          </a:p>
        </p:txBody>
      </p:sp>
      <p:grpSp>
        <p:nvGrpSpPr>
          <p:cNvPr id="20" name="Group 19">
            <a:extLst>
              <a:ext uri="{FF2B5EF4-FFF2-40B4-BE49-F238E27FC236}">
                <a16:creationId xmlns:a16="http://schemas.microsoft.com/office/drawing/2014/main" id="{7F8A1E16-9D25-CBDA-4106-BB299978312E}"/>
              </a:ext>
            </a:extLst>
          </p:cNvPr>
          <p:cNvGrpSpPr/>
          <p:nvPr/>
        </p:nvGrpSpPr>
        <p:grpSpPr>
          <a:xfrm>
            <a:off x="586131" y="3295577"/>
            <a:ext cx="5055848" cy="608937"/>
            <a:chOff x="586131" y="3571544"/>
            <a:chExt cx="5055848" cy="608937"/>
          </a:xfrm>
        </p:grpSpPr>
        <p:sp>
          <p:nvSpPr>
            <p:cNvPr id="19" name="Rectangle 18">
              <a:extLst>
                <a:ext uri="{FF2B5EF4-FFF2-40B4-BE49-F238E27FC236}">
                  <a16:creationId xmlns:a16="http://schemas.microsoft.com/office/drawing/2014/main" id="{97B529AF-366B-4BE3-7E14-BB891CE21285}"/>
                </a:ext>
              </a:extLst>
            </p:cNvPr>
            <p:cNvSpPr/>
            <p:nvPr/>
          </p:nvSpPr>
          <p:spPr>
            <a:xfrm>
              <a:off x="658368" y="3940417"/>
              <a:ext cx="4892040" cy="240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Add with solid fill">
              <a:extLst>
                <a:ext uri="{FF2B5EF4-FFF2-40B4-BE49-F238E27FC236}">
                  <a16:creationId xmlns:a16="http://schemas.microsoft.com/office/drawing/2014/main" id="{F9754BE8-5A3B-1E70-2476-AE0D4B11B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31" y="3667381"/>
              <a:ext cx="240064" cy="240064"/>
            </a:xfrm>
            <a:prstGeom prst="rect">
              <a:avLst/>
            </a:prstGeom>
          </p:spPr>
        </p:pic>
        <p:pic>
          <p:nvPicPr>
            <p:cNvPr id="18" name="Graphic 17" descr="Circle with left arrow with solid fill">
              <a:extLst>
                <a:ext uri="{FF2B5EF4-FFF2-40B4-BE49-F238E27FC236}">
                  <a16:creationId xmlns:a16="http://schemas.microsoft.com/office/drawing/2014/main" id="{CE6B177A-D2DE-70AC-3741-985387CA0C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245795" y="3571544"/>
              <a:ext cx="396184" cy="431738"/>
            </a:xfrm>
            <a:prstGeom prst="rect">
              <a:avLst/>
            </a:prstGeom>
          </p:spPr>
        </p:pic>
      </p:grpSp>
      <p:sp>
        <p:nvSpPr>
          <p:cNvPr id="21" name="Content Placeholder 2">
            <a:extLst>
              <a:ext uri="{FF2B5EF4-FFF2-40B4-BE49-F238E27FC236}">
                <a16:creationId xmlns:a16="http://schemas.microsoft.com/office/drawing/2014/main" id="{4BE71BA2-A1EC-83F6-3157-B7A520FA828B}"/>
              </a:ext>
            </a:extLst>
          </p:cNvPr>
          <p:cNvSpPr txBox="1">
            <a:spLocks/>
          </p:cNvSpPr>
          <p:nvPr/>
        </p:nvSpPr>
        <p:spPr>
          <a:xfrm>
            <a:off x="6275389" y="2406136"/>
            <a:ext cx="5581649" cy="1564853"/>
          </a:xfrm>
          <a:prstGeom prst="roundRect">
            <a:avLst>
              <a:gd name="adj" fmla="val 19813"/>
            </a:avLst>
          </a:prstGeom>
          <a:solidFill>
            <a:schemeClr val="bg1"/>
          </a:solidFill>
        </p:spPr>
        <p:txBody>
          <a:bodyPr vert="horz" wrap="square" lIns="180000" tIns="180000" rIns="180000" bIns="648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What are 10 types of tech that I can add to a water bottle?</a:t>
            </a:r>
          </a:p>
        </p:txBody>
      </p:sp>
      <p:grpSp>
        <p:nvGrpSpPr>
          <p:cNvPr id="23" name="Group 22">
            <a:extLst>
              <a:ext uri="{FF2B5EF4-FFF2-40B4-BE49-F238E27FC236}">
                <a16:creationId xmlns:a16="http://schemas.microsoft.com/office/drawing/2014/main" id="{7435B334-6E01-4B8B-C3FA-F2EF6CA76F2F}"/>
              </a:ext>
            </a:extLst>
          </p:cNvPr>
          <p:cNvGrpSpPr/>
          <p:nvPr/>
        </p:nvGrpSpPr>
        <p:grpSpPr>
          <a:xfrm>
            <a:off x="6517665" y="3295577"/>
            <a:ext cx="5055848" cy="608937"/>
            <a:chOff x="586131" y="3571544"/>
            <a:chExt cx="5055848" cy="608937"/>
          </a:xfrm>
        </p:grpSpPr>
        <p:sp>
          <p:nvSpPr>
            <p:cNvPr id="24" name="Rectangle 23">
              <a:extLst>
                <a:ext uri="{FF2B5EF4-FFF2-40B4-BE49-F238E27FC236}">
                  <a16:creationId xmlns:a16="http://schemas.microsoft.com/office/drawing/2014/main" id="{021B2BAF-6461-DB90-BA5F-8421B34B0CC6}"/>
                </a:ext>
              </a:extLst>
            </p:cNvPr>
            <p:cNvSpPr/>
            <p:nvPr/>
          </p:nvSpPr>
          <p:spPr>
            <a:xfrm>
              <a:off x="658368" y="3940417"/>
              <a:ext cx="4892040" cy="240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Add with solid fill">
              <a:extLst>
                <a:ext uri="{FF2B5EF4-FFF2-40B4-BE49-F238E27FC236}">
                  <a16:creationId xmlns:a16="http://schemas.microsoft.com/office/drawing/2014/main" id="{9C50F200-1C9D-12EA-A4E3-EDB38FEB2F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31" y="3667381"/>
              <a:ext cx="240064" cy="240064"/>
            </a:xfrm>
            <a:prstGeom prst="rect">
              <a:avLst/>
            </a:prstGeom>
          </p:spPr>
        </p:pic>
        <p:pic>
          <p:nvPicPr>
            <p:cNvPr id="26" name="Graphic 25" descr="Circle with left arrow with solid fill">
              <a:extLst>
                <a:ext uri="{FF2B5EF4-FFF2-40B4-BE49-F238E27FC236}">
                  <a16:creationId xmlns:a16="http://schemas.microsoft.com/office/drawing/2014/main" id="{8302CDB4-74C7-5D9B-BA12-552712D292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245795" y="3571544"/>
              <a:ext cx="396184" cy="431738"/>
            </a:xfrm>
            <a:prstGeom prst="rect">
              <a:avLst/>
            </a:prstGeom>
          </p:spPr>
        </p:pic>
      </p:grpSp>
      <p:grpSp>
        <p:nvGrpSpPr>
          <p:cNvPr id="39" name="Group 38">
            <a:extLst>
              <a:ext uri="{FF2B5EF4-FFF2-40B4-BE49-F238E27FC236}">
                <a16:creationId xmlns:a16="http://schemas.microsoft.com/office/drawing/2014/main" id="{5C9FC564-7094-B42D-8F2E-0AFCC954FAD3}"/>
              </a:ext>
            </a:extLst>
          </p:cNvPr>
          <p:cNvGrpSpPr/>
          <p:nvPr/>
        </p:nvGrpSpPr>
        <p:grpSpPr>
          <a:xfrm>
            <a:off x="343855" y="3554142"/>
            <a:ext cx="5581649" cy="2408607"/>
            <a:chOff x="343855" y="3554142"/>
            <a:chExt cx="5581649" cy="2408607"/>
          </a:xfrm>
        </p:grpSpPr>
        <p:sp>
          <p:nvSpPr>
            <p:cNvPr id="9" name="Content Placeholder 4">
              <a:extLst>
                <a:ext uri="{FF2B5EF4-FFF2-40B4-BE49-F238E27FC236}">
                  <a16:creationId xmlns:a16="http://schemas.microsoft.com/office/drawing/2014/main" id="{0C838997-CC49-12A0-DF6B-2DDD33EAA4B0}"/>
                </a:ext>
              </a:extLst>
            </p:cNvPr>
            <p:cNvSpPr txBox="1">
              <a:spLocks/>
            </p:cNvSpPr>
            <p:nvPr/>
          </p:nvSpPr>
          <p:spPr>
            <a:xfrm>
              <a:off x="343855" y="4101563"/>
              <a:ext cx="5581649" cy="1861186"/>
            </a:xfrm>
            <a:prstGeom prst="roundRect">
              <a:avLst>
                <a:gd name="adj" fmla="val 13894"/>
              </a:avLst>
            </a:prstGeom>
            <a:solidFill>
              <a:schemeClr val="accent4"/>
            </a:solidFill>
            <a:ln w="12700">
              <a:solidFill>
                <a:schemeClr val="tx1"/>
              </a:solidFill>
            </a:ln>
          </p:spPr>
          <p:txBody>
            <a:bodyPr wrap="square" lIns="180000" tIns="144000" rIns="180000" bIns="18000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The ideal holiday depends on lots of things, like who is going and what they like to do. AI can give more specific answers if you describe your family, their interests, and when and how long the trip will be. </a:t>
              </a:r>
            </a:p>
          </p:txBody>
        </p:sp>
        <p:sp>
          <p:nvSpPr>
            <p:cNvPr id="37" name="Graphic 35">
              <a:extLst>
                <a:ext uri="{FF2B5EF4-FFF2-40B4-BE49-F238E27FC236}">
                  <a16:creationId xmlns:a16="http://schemas.microsoft.com/office/drawing/2014/main" id="{B9DA9F8C-D645-B3E8-9911-55CE7E705F39}"/>
                </a:ext>
              </a:extLst>
            </p:cNvPr>
            <p:cNvSpPr/>
            <p:nvPr/>
          </p:nvSpPr>
          <p:spPr>
            <a:xfrm>
              <a:off x="2974942" y="3554142"/>
              <a:ext cx="319473" cy="726143"/>
            </a:xfrm>
            <a:custGeom>
              <a:avLst/>
              <a:gdLst>
                <a:gd name="csX0" fmla="*/ 648198 w 657695"/>
                <a:gd name="csY0" fmla="*/ 436396 h 1494900"/>
                <a:gd name="csX1" fmla="*/ 375359 w 657695"/>
                <a:gd name="csY1" fmla="*/ 25040 h 1494900"/>
                <a:gd name="csX2" fmla="*/ 282242 w 657695"/>
                <a:gd name="csY2" fmla="*/ 25040 h 1494900"/>
                <a:gd name="csX3" fmla="*/ 9497 w 657695"/>
                <a:gd name="csY3" fmla="*/ 436396 h 1494900"/>
                <a:gd name="csX4" fmla="*/ 56103 w 657695"/>
                <a:gd name="csY4" fmla="*/ 523846 h 1494900"/>
                <a:gd name="csX5" fmla="*/ 234505 w 657695"/>
                <a:gd name="csY5" fmla="*/ 523846 h 1494900"/>
                <a:gd name="csX6" fmla="*/ 234505 w 657695"/>
                <a:gd name="csY6" fmla="*/ 1400053 h 1494900"/>
                <a:gd name="csX7" fmla="*/ 328848 w 657695"/>
                <a:gd name="csY7" fmla="*/ 1494901 h 1494900"/>
                <a:gd name="csX8" fmla="*/ 328848 w 657695"/>
                <a:gd name="csY8" fmla="*/ 1494901 h 1494900"/>
                <a:gd name="csX9" fmla="*/ 423191 w 657695"/>
                <a:gd name="csY9" fmla="*/ 1400053 h 1494900"/>
                <a:gd name="csX10" fmla="*/ 423191 w 657695"/>
                <a:gd name="csY10" fmla="*/ 523941 h 1494900"/>
                <a:gd name="csX11" fmla="*/ 601593 w 657695"/>
                <a:gd name="csY11" fmla="*/ 523941 h 1494900"/>
                <a:gd name="csX12" fmla="*/ 648198 w 657695"/>
                <a:gd name="csY12" fmla="*/ 436491 h 1494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57695" h="1494900">
                  <a:moveTo>
                    <a:pt x="648198" y="436396"/>
                  </a:moveTo>
                  <a:lnTo>
                    <a:pt x="375359" y="25040"/>
                  </a:lnTo>
                  <a:cubicBezTo>
                    <a:pt x="353188" y="-8347"/>
                    <a:pt x="304319" y="-8347"/>
                    <a:pt x="282242" y="25040"/>
                  </a:cubicBezTo>
                  <a:lnTo>
                    <a:pt x="9497" y="436396"/>
                  </a:lnTo>
                  <a:cubicBezTo>
                    <a:pt x="-15315" y="473766"/>
                    <a:pt x="11384" y="523846"/>
                    <a:pt x="56103" y="523846"/>
                  </a:cubicBezTo>
                  <a:lnTo>
                    <a:pt x="234505" y="523846"/>
                  </a:lnTo>
                  <a:lnTo>
                    <a:pt x="234505" y="1400053"/>
                  </a:lnTo>
                  <a:cubicBezTo>
                    <a:pt x="234505" y="1452409"/>
                    <a:pt x="276770" y="1494901"/>
                    <a:pt x="328848" y="1494901"/>
                  </a:cubicBezTo>
                  <a:lnTo>
                    <a:pt x="328848" y="1494901"/>
                  </a:lnTo>
                  <a:cubicBezTo>
                    <a:pt x="380925" y="1494901"/>
                    <a:pt x="423191" y="1452409"/>
                    <a:pt x="423191" y="1400053"/>
                  </a:cubicBezTo>
                  <a:lnTo>
                    <a:pt x="423191" y="523941"/>
                  </a:lnTo>
                  <a:lnTo>
                    <a:pt x="601593" y="523941"/>
                  </a:lnTo>
                  <a:cubicBezTo>
                    <a:pt x="646311" y="523941"/>
                    <a:pt x="673010" y="473861"/>
                    <a:pt x="648198" y="436491"/>
                  </a:cubicBezTo>
                  <a:close/>
                </a:path>
              </a:pathLst>
            </a:custGeom>
            <a:solidFill>
              <a:schemeClr val="accent3"/>
            </a:solidFill>
            <a:ln w="12700" cap="flat">
              <a:solidFill>
                <a:schemeClr val="tx2"/>
              </a:solidFill>
              <a:prstDash val="solid"/>
              <a:miter/>
            </a:ln>
          </p:spPr>
          <p:txBody>
            <a:bodyPr/>
            <a:lstStyle/>
            <a:p>
              <a:endParaRPr lang="en-US" dirty="0"/>
            </a:p>
          </p:txBody>
        </p:sp>
      </p:grpSp>
      <p:grpSp>
        <p:nvGrpSpPr>
          <p:cNvPr id="40" name="Group 39">
            <a:extLst>
              <a:ext uri="{FF2B5EF4-FFF2-40B4-BE49-F238E27FC236}">
                <a16:creationId xmlns:a16="http://schemas.microsoft.com/office/drawing/2014/main" id="{A7FAD3FF-49B5-0A8D-A5C9-C31D944EABBB}"/>
              </a:ext>
            </a:extLst>
          </p:cNvPr>
          <p:cNvGrpSpPr/>
          <p:nvPr/>
        </p:nvGrpSpPr>
        <p:grpSpPr>
          <a:xfrm>
            <a:off x="6275389" y="3554142"/>
            <a:ext cx="5581649" cy="2395808"/>
            <a:chOff x="6275389" y="3554142"/>
            <a:chExt cx="5581649" cy="2395808"/>
          </a:xfrm>
        </p:grpSpPr>
        <p:sp>
          <p:nvSpPr>
            <p:cNvPr id="22" name="Content Placeholder 4">
              <a:extLst>
                <a:ext uri="{FF2B5EF4-FFF2-40B4-BE49-F238E27FC236}">
                  <a16:creationId xmlns:a16="http://schemas.microsoft.com/office/drawing/2014/main" id="{E40B1355-1508-CA17-202A-29572372C076}"/>
                </a:ext>
              </a:extLst>
            </p:cNvPr>
            <p:cNvSpPr txBox="1">
              <a:spLocks/>
            </p:cNvSpPr>
            <p:nvPr/>
          </p:nvSpPr>
          <p:spPr>
            <a:xfrm>
              <a:off x="6275389" y="4101563"/>
              <a:ext cx="5581649" cy="1848387"/>
            </a:xfrm>
            <a:prstGeom prst="roundRect">
              <a:avLst>
                <a:gd name="adj" fmla="val 13894"/>
              </a:avLst>
            </a:prstGeom>
            <a:solidFill>
              <a:schemeClr val="accent4"/>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You can add almost anything to a </a:t>
              </a:r>
              <a:br>
                <a:rPr lang="en-US" sz="1800" dirty="0">
                  <a:solidFill>
                    <a:schemeClr val="tx2"/>
                  </a:solidFill>
                </a:rPr>
              </a:br>
              <a:r>
                <a:rPr lang="en-US" sz="1800" dirty="0">
                  <a:solidFill>
                    <a:schemeClr val="tx2"/>
                  </a:solidFill>
                </a:rPr>
                <a:t>water bottle, but it might not be useful. </a:t>
              </a:r>
              <a:br>
                <a:rPr lang="en-US" sz="1800" dirty="0">
                  <a:solidFill>
                    <a:schemeClr val="tx2"/>
                  </a:solidFill>
                </a:rPr>
              </a:br>
              <a:r>
                <a:rPr lang="en-US" sz="1800" dirty="0">
                  <a:solidFill>
                    <a:schemeClr val="tx2"/>
                  </a:solidFill>
                </a:rPr>
                <a:t>Who is the water bottle for? What do you want it to do?</a:t>
              </a:r>
            </a:p>
          </p:txBody>
        </p:sp>
        <p:sp>
          <p:nvSpPr>
            <p:cNvPr id="38" name="Graphic 35">
              <a:extLst>
                <a:ext uri="{FF2B5EF4-FFF2-40B4-BE49-F238E27FC236}">
                  <a16:creationId xmlns:a16="http://schemas.microsoft.com/office/drawing/2014/main" id="{5A50EEE0-6A0A-16BB-A48C-5BCE2B41C686}"/>
                </a:ext>
              </a:extLst>
            </p:cNvPr>
            <p:cNvSpPr/>
            <p:nvPr/>
          </p:nvSpPr>
          <p:spPr>
            <a:xfrm>
              <a:off x="8908665" y="3554142"/>
              <a:ext cx="319473" cy="726143"/>
            </a:xfrm>
            <a:custGeom>
              <a:avLst/>
              <a:gdLst>
                <a:gd name="csX0" fmla="*/ 648198 w 657695"/>
                <a:gd name="csY0" fmla="*/ 436396 h 1494900"/>
                <a:gd name="csX1" fmla="*/ 375359 w 657695"/>
                <a:gd name="csY1" fmla="*/ 25040 h 1494900"/>
                <a:gd name="csX2" fmla="*/ 282242 w 657695"/>
                <a:gd name="csY2" fmla="*/ 25040 h 1494900"/>
                <a:gd name="csX3" fmla="*/ 9497 w 657695"/>
                <a:gd name="csY3" fmla="*/ 436396 h 1494900"/>
                <a:gd name="csX4" fmla="*/ 56103 w 657695"/>
                <a:gd name="csY4" fmla="*/ 523846 h 1494900"/>
                <a:gd name="csX5" fmla="*/ 234505 w 657695"/>
                <a:gd name="csY5" fmla="*/ 523846 h 1494900"/>
                <a:gd name="csX6" fmla="*/ 234505 w 657695"/>
                <a:gd name="csY6" fmla="*/ 1400053 h 1494900"/>
                <a:gd name="csX7" fmla="*/ 328848 w 657695"/>
                <a:gd name="csY7" fmla="*/ 1494901 h 1494900"/>
                <a:gd name="csX8" fmla="*/ 328848 w 657695"/>
                <a:gd name="csY8" fmla="*/ 1494901 h 1494900"/>
                <a:gd name="csX9" fmla="*/ 423191 w 657695"/>
                <a:gd name="csY9" fmla="*/ 1400053 h 1494900"/>
                <a:gd name="csX10" fmla="*/ 423191 w 657695"/>
                <a:gd name="csY10" fmla="*/ 523941 h 1494900"/>
                <a:gd name="csX11" fmla="*/ 601593 w 657695"/>
                <a:gd name="csY11" fmla="*/ 523941 h 1494900"/>
                <a:gd name="csX12" fmla="*/ 648198 w 657695"/>
                <a:gd name="csY12" fmla="*/ 436491 h 1494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57695" h="1494900">
                  <a:moveTo>
                    <a:pt x="648198" y="436396"/>
                  </a:moveTo>
                  <a:lnTo>
                    <a:pt x="375359" y="25040"/>
                  </a:lnTo>
                  <a:cubicBezTo>
                    <a:pt x="353188" y="-8347"/>
                    <a:pt x="304319" y="-8347"/>
                    <a:pt x="282242" y="25040"/>
                  </a:cubicBezTo>
                  <a:lnTo>
                    <a:pt x="9497" y="436396"/>
                  </a:lnTo>
                  <a:cubicBezTo>
                    <a:pt x="-15315" y="473766"/>
                    <a:pt x="11384" y="523846"/>
                    <a:pt x="56103" y="523846"/>
                  </a:cubicBezTo>
                  <a:lnTo>
                    <a:pt x="234505" y="523846"/>
                  </a:lnTo>
                  <a:lnTo>
                    <a:pt x="234505" y="1400053"/>
                  </a:lnTo>
                  <a:cubicBezTo>
                    <a:pt x="234505" y="1452409"/>
                    <a:pt x="276770" y="1494901"/>
                    <a:pt x="328848" y="1494901"/>
                  </a:cubicBezTo>
                  <a:lnTo>
                    <a:pt x="328848" y="1494901"/>
                  </a:lnTo>
                  <a:cubicBezTo>
                    <a:pt x="380925" y="1494901"/>
                    <a:pt x="423191" y="1452409"/>
                    <a:pt x="423191" y="1400053"/>
                  </a:cubicBezTo>
                  <a:lnTo>
                    <a:pt x="423191" y="523941"/>
                  </a:lnTo>
                  <a:lnTo>
                    <a:pt x="601593" y="523941"/>
                  </a:lnTo>
                  <a:cubicBezTo>
                    <a:pt x="646311" y="523941"/>
                    <a:pt x="673010" y="473861"/>
                    <a:pt x="648198" y="436491"/>
                  </a:cubicBezTo>
                  <a:close/>
                </a:path>
              </a:pathLst>
            </a:custGeom>
            <a:solidFill>
              <a:schemeClr val="accent3"/>
            </a:solidFill>
            <a:ln w="12700" cap="flat">
              <a:solidFill>
                <a:schemeClr val="tx2"/>
              </a:solidFill>
              <a:prstDash val="solid"/>
              <a:miter/>
            </a:ln>
          </p:spPr>
          <p:txBody>
            <a:bodyPr/>
            <a:lstStyle/>
            <a:p>
              <a:endParaRPr lang="en-US"/>
            </a:p>
          </p:txBody>
        </p:sp>
      </p:grpSp>
      <p:sp>
        <p:nvSpPr>
          <p:cNvPr id="42" name="Content Placeholder 2">
            <a:extLst>
              <a:ext uri="{FF2B5EF4-FFF2-40B4-BE49-F238E27FC236}">
                <a16:creationId xmlns:a16="http://schemas.microsoft.com/office/drawing/2014/main" id="{81952DA0-EF1A-BD59-D0B2-B4036E05E201}"/>
              </a:ext>
            </a:extLst>
          </p:cNvPr>
          <p:cNvSpPr txBox="1">
            <a:spLocks/>
          </p:cNvSpPr>
          <p:nvPr/>
        </p:nvSpPr>
        <p:spPr>
          <a:xfrm>
            <a:off x="4458331" y="4712594"/>
            <a:ext cx="3302634" cy="593982"/>
          </a:xfrm>
          <a:prstGeom prst="roundRect">
            <a:avLst>
              <a:gd name="adj" fmla="val 50000"/>
            </a:avLst>
          </a:prstGeom>
          <a:solidFill>
            <a:schemeClr val="accent3"/>
          </a:solidFill>
          <a:ln w="12700">
            <a:solidFill>
              <a:schemeClr val="tx2"/>
            </a:solidFill>
          </a:ln>
        </p:spPr>
        <p:txBody>
          <a:bodyPr vert="horz" wrap="square" lIns="180000" tIns="72000" rIns="180000" bIns="72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Now try improving them!</a:t>
            </a:r>
          </a:p>
        </p:txBody>
      </p:sp>
    </p:spTree>
    <p:extLst>
      <p:ext uri="{BB962C8B-B14F-4D97-AF65-F5344CB8AC3E}">
        <p14:creationId xmlns:p14="http://schemas.microsoft.com/office/powerpoint/2010/main" val="21500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4867-188F-2158-760D-024F313B03EE}"/>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FB6F2039-E120-B18F-62B8-32B82B4A3692}"/>
              </a:ext>
            </a:extLst>
          </p:cNvPr>
          <p:cNvSpPr>
            <a:spLocks noGrp="1"/>
          </p:cNvSpPr>
          <p:nvPr>
            <p:ph idx="1"/>
          </p:nvPr>
        </p:nvSpPr>
        <p:spPr>
          <a:xfrm>
            <a:off x="9976513" y="376606"/>
            <a:ext cx="1879775" cy="593982"/>
          </a:xfrm>
          <a:prstGeom prst="roundRect">
            <a:avLst>
              <a:gd name="adj" fmla="val 50000"/>
            </a:avLst>
          </a:prstGeom>
          <a:solidFill>
            <a:schemeClr val="accent2"/>
          </a:solidFill>
        </p:spPr>
        <p:txBody>
          <a:bodyPr wrap="square" lIns="180000" tIns="72000" rIns="180000" bIns="72000" anchor="ctr">
            <a:spAutoFit/>
          </a:bodyPr>
          <a:lstStyle/>
          <a:p>
            <a:pPr>
              <a:spcBef>
                <a:spcPts val="0"/>
              </a:spcBef>
              <a:spcAft>
                <a:spcPts val="2200"/>
              </a:spcAft>
            </a:pPr>
            <a:r>
              <a:rPr lang="en-US" sz="1800" b="1" dirty="0">
                <a:solidFill>
                  <a:schemeClr val="bg2"/>
                </a:solidFill>
              </a:rPr>
              <a:t>Check facts</a:t>
            </a:r>
          </a:p>
        </p:txBody>
      </p:sp>
      <p:sp>
        <p:nvSpPr>
          <p:cNvPr id="4" name="Slide Number Placeholder 3">
            <a:extLst>
              <a:ext uri="{FF2B5EF4-FFF2-40B4-BE49-F238E27FC236}">
                <a16:creationId xmlns:a16="http://schemas.microsoft.com/office/drawing/2014/main" id="{AA270050-E515-5C85-1A04-E5858BE5F216}"/>
              </a:ext>
            </a:extLst>
          </p:cNvPr>
          <p:cNvSpPr>
            <a:spLocks noGrp="1"/>
          </p:cNvSpPr>
          <p:nvPr>
            <p:ph type="sldNum" sz="quarter" idx="12"/>
          </p:nvPr>
        </p:nvSpPr>
        <p:spPr/>
        <p:txBody>
          <a:bodyPr/>
          <a:lstStyle/>
          <a:p>
            <a:fld id="{F4766671-44AD-8E4E-B9D0-F5E712C8BDA2}" type="slidenum">
              <a:rPr lang="en-US" smtClean="0"/>
              <a:pPr/>
              <a:t>23</a:t>
            </a:fld>
            <a:endParaRPr lang="en-US" dirty="0"/>
          </a:p>
        </p:txBody>
      </p:sp>
      <p:sp>
        <p:nvSpPr>
          <p:cNvPr id="5" name="Content Placeholder 2">
            <a:extLst>
              <a:ext uri="{FF2B5EF4-FFF2-40B4-BE49-F238E27FC236}">
                <a16:creationId xmlns:a16="http://schemas.microsoft.com/office/drawing/2014/main" id="{8B23AD78-9C76-EDF2-CC5A-7D3E2F570BE8}"/>
              </a:ext>
            </a:extLst>
          </p:cNvPr>
          <p:cNvSpPr txBox="1">
            <a:spLocks/>
          </p:cNvSpPr>
          <p:nvPr/>
        </p:nvSpPr>
        <p:spPr>
          <a:xfrm>
            <a:off x="334963" y="1153817"/>
            <a:ext cx="7561262" cy="836126"/>
          </a:xfrm>
          <a:prstGeom prst="roundRect">
            <a:avLst>
              <a:gd name="adj" fmla="val 0"/>
            </a:avLst>
          </a:prstGeom>
          <a:noFill/>
        </p:spPr>
        <p:txBody>
          <a:bodyPr vert="horz" wrap="square" lIns="0" tIns="0" rIns="0" bIns="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bg2"/>
                </a:solidFill>
              </a:rPr>
              <a:t>AI can sound confident, but it often gets things wrong.</a:t>
            </a:r>
          </a:p>
          <a:p>
            <a:pPr>
              <a:spcBef>
                <a:spcPts val="0"/>
              </a:spcBef>
              <a:spcAft>
                <a:spcPts val="2200"/>
              </a:spcAft>
            </a:pPr>
            <a:r>
              <a:rPr lang="en-US" sz="1800" b="1" dirty="0">
                <a:solidFill>
                  <a:schemeClr val="bg2"/>
                </a:solidFill>
              </a:rPr>
              <a:t>Spot the problem with this prompt!</a:t>
            </a:r>
          </a:p>
        </p:txBody>
      </p:sp>
      <p:sp>
        <p:nvSpPr>
          <p:cNvPr id="6" name="Content Placeholder 2">
            <a:extLst>
              <a:ext uri="{FF2B5EF4-FFF2-40B4-BE49-F238E27FC236}">
                <a16:creationId xmlns:a16="http://schemas.microsoft.com/office/drawing/2014/main" id="{9A89EF40-C978-46AB-DA9B-24DB8A981F08}"/>
              </a:ext>
            </a:extLst>
          </p:cNvPr>
          <p:cNvSpPr txBox="1">
            <a:spLocks/>
          </p:cNvSpPr>
          <p:nvPr/>
        </p:nvSpPr>
        <p:spPr>
          <a:xfrm>
            <a:off x="343855" y="2406136"/>
            <a:ext cx="5581649" cy="1564853"/>
          </a:xfrm>
          <a:prstGeom prst="roundRect">
            <a:avLst>
              <a:gd name="adj" fmla="val 19813"/>
            </a:avLst>
          </a:prstGeom>
          <a:solidFill>
            <a:schemeClr val="bg1"/>
          </a:solidFill>
        </p:spPr>
        <p:txBody>
          <a:bodyPr vert="horz" wrap="square" lIns="180000" tIns="180000" rIns="180000" bIns="648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Why are redwoods important to the </a:t>
            </a:r>
            <a:br>
              <a:rPr lang="en-US" sz="1800" dirty="0">
                <a:solidFill>
                  <a:schemeClr val="tx2"/>
                </a:solidFill>
              </a:rPr>
            </a:br>
            <a:r>
              <a:rPr lang="en-US" sz="1800" dirty="0">
                <a:solidFill>
                  <a:schemeClr val="tx2"/>
                </a:solidFill>
              </a:rPr>
              <a:t>Lionesses (the football team)?</a:t>
            </a:r>
          </a:p>
        </p:txBody>
      </p:sp>
      <p:sp>
        <p:nvSpPr>
          <p:cNvPr id="16" name="Freeform 15">
            <a:extLst>
              <a:ext uri="{FF2B5EF4-FFF2-40B4-BE49-F238E27FC236}">
                <a16:creationId xmlns:a16="http://schemas.microsoft.com/office/drawing/2014/main" id="{6E377F1F-799F-CF6B-E7CC-E68E505125B8}"/>
              </a:ext>
            </a:extLst>
          </p:cNvPr>
          <p:cNvSpPr>
            <a:spLocks/>
          </p:cNvSpPr>
          <p:nvPr/>
        </p:nvSpPr>
        <p:spPr>
          <a:xfrm>
            <a:off x="8200896" y="1345719"/>
            <a:ext cx="631954" cy="631895"/>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3"/>
          </a:solidFill>
          <a:ln w="12700" cap="rnd">
            <a:solidFill>
              <a:srgbClr val="000000"/>
            </a:solidFill>
            <a:prstDash val="solid"/>
            <a:round/>
          </a:ln>
        </p:spPr>
        <p:txBody>
          <a:bodyPr rtlCol="0" anchor="ctr"/>
          <a:lstStyle/>
          <a:p>
            <a:r>
              <a:rPr lang="en-US" dirty="0"/>
              <a:t>`</a:t>
            </a:r>
          </a:p>
        </p:txBody>
      </p:sp>
      <p:grpSp>
        <p:nvGrpSpPr>
          <p:cNvPr id="20" name="Group 19">
            <a:extLst>
              <a:ext uri="{FF2B5EF4-FFF2-40B4-BE49-F238E27FC236}">
                <a16:creationId xmlns:a16="http://schemas.microsoft.com/office/drawing/2014/main" id="{7F8A1E16-9D25-CBDA-4106-BB299978312E}"/>
              </a:ext>
            </a:extLst>
          </p:cNvPr>
          <p:cNvGrpSpPr/>
          <p:nvPr/>
        </p:nvGrpSpPr>
        <p:grpSpPr>
          <a:xfrm>
            <a:off x="586131" y="3295577"/>
            <a:ext cx="5055848" cy="608937"/>
            <a:chOff x="586131" y="3571544"/>
            <a:chExt cx="5055848" cy="608937"/>
          </a:xfrm>
        </p:grpSpPr>
        <p:sp>
          <p:nvSpPr>
            <p:cNvPr id="19" name="Rectangle 18">
              <a:extLst>
                <a:ext uri="{FF2B5EF4-FFF2-40B4-BE49-F238E27FC236}">
                  <a16:creationId xmlns:a16="http://schemas.microsoft.com/office/drawing/2014/main" id="{97B529AF-366B-4BE3-7E14-BB891CE21285}"/>
                </a:ext>
              </a:extLst>
            </p:cNvPr>
            <p:cNvSpPr/>
            <p:nvPr/>
          </p:nvSpPr>
          <p:spPr>
            <a:xfrm>
              <a:off x="658368" y="3940417"/>
              <a:ext cx="4892040" cy="240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Add with solid fill">
              <a:extLst>
                <a:ext uri="{FF2B5EF4-FFF2-40B4-BE49-F238E27FC236}">
                  <a16:creationId xmlns:a16="http://schemas.microsoft.com/office/drawing/2014/main" id="{F9754BE8-5A3B-1E70-2476-AE0D4B11B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31" y="3667381"/>
              <a:ext cx="240064" cy="240064"/>
            </a:xfrm>
            <a:prstGeom prst="rect">
              <a:avLst/>
            </a:prstGeom>
          </p:spPr>
        </p:pic>
        <p:pic>
          <p:nvPicPr>
            <p:cNvPr id="18" name="Graphic 17" descr="Circle with left arrow with solid fill">
              <a:extLst>
                <a:ext uri="{FF2B5EF4-FFF2-40B4-BE49-F238E27FC236}">
                  <a16:creationId xmlns:a16="http://schemas.microsoft.com/office/drawing/2014/main" id="{CE6B177A-D2DE-70AC-3741-985387CA0C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245795" y="3571544"/>
              <a:ext cx="396184" cy="431738"/>
            </a:xfrm>
            <a:prstGeom prst="rect">
              <a:avLst/>
            </a:prstGeom>
          </p:spPr>
        </p:pic>
      </p:grpSp>
      <p:sp>
        <p:nvSpPr>
          <p:cNvPr id="21" name="Content Placeholder 2">
            <a:extLst>
              <a:ext uri="{FF2B5EF4-FFF2-40B4-BE49-F238E27FC236}">
                <a16:creationId xmlns:a16="http://schemas.microsoft.com/office/drawing/2014/main" id="{4BE71BA2-A1EC-83F6-3157-B7A520FA828B}"/>
              </a:ext>
            </a:extLst>
          </p:cNvPr>
          <p:cNvSpPr txBox="1">
            <a:spLocks/>
          </p:cNvSpPr>
          <p:nvPr/>
        </p:nvSpPr>
        <p:spPr>
          <a:xfrm>
            <a:off x="6275389" y="2406136"/>
            <a:ext cx="5581649" cy="1564853"/>
          </a:xfrm>
          <a:prstGeom prst="roundRect">
            <a:avLst>
              <a:gd name="adj" fmla="val 19813"/>
            </a:avLst>
          </a:prstGeom>
          <a:solidFill>
            <a:schemeClr val="bg1"/>
          </a:solidFill>
        </p:spPr>
        <p:txBody>
          <a:bodyPr vert="horz" wrap="square" lIns="180000" tIns="180000" rIns="180000" bIns="648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What is your source for your previous answer explaining how planets orbit the sun?</a:t>
            </a:r>
          </a:p>
        </p:txBody>
      </p:sp>
      <p:grpSp>
        <p:nvGrpSpPr>
          <p:cNvPr id="23" name="Group 22">
            <a:extLst>
              <a:ext uri="{FF2B5EF4-FFF2-40B4-BE49-F238E27FC236}">
                <a16:creationId xmlns:a16="http://schemas.microsoft.com/office/drawing/2014/main" id="{7435B334-6E01-4B8B-C3FA-F2EF6CA76F2F}"/>
              </a:ext>
            </a:extLst>
          </p:cNvPr>
          <p:cNvGrpSpPr/>
          <p:nvPr/>
        </p:nvGrpSpPr>
        <p:grpSpPr>
          <a:xfrm>
            <a:off x="6517665" y="3295577"/>
            <a:ext cx="5055848" cy="608937"/>
            <a:chOff x="586131" y="3571544"/>
            <a:chExt cx="5055848" cy="608937"/>
          </a:xfrm>
        </p:grpSpPr>
        <p:sp>
          <p:nvSpPr>
            <p:cNvPr id="24" name="Rectangle 23">
              <a:extLst>
                <a:ext uri="{FF2B5EF4-FFF2-40B4-BE49-F238E27FC236}">
                  <a16:creationId xmlns:a16="http://schemas.microsoft.com/office/drawing/2014/main" id="{021B2BAF-6461-DB90-BA5F-8421B34B0CC6}"/>
                </a:ext>
              </a:extLst>
            </p:cNvPr>
            <p:cNvSpPr/>
            <p:nvPr/>
          </p:nvSpPr>
          <p:spPr>
            <a:xfrm>
              <a:off x="658368" y="3940417"/>
              <a:ext cx="4892040" cy="240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Add with solid fill">
              <a:extLst>
                <a:ext uri="{FF2B5EF4-FFF2-40B4-BE49-F238E27FC236}">
                  <a16:creationId xmlns:a16="http://schemas.microsoft.com/office/drawing/2014/main" id="{9C50F200-1C9D-12EA-A4E3-EDB38FEB2F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31" y="3667381"/>
              <a:ext cx="240064" cy="240064"/>
            </a:xfrm>
            <a:prstGeom prst="rect">
              <a:avLst/>
            </a:prstGeom>
          </p:spPr>
        </p:pic>
        <p:pic>
          <p:nvPicPr>
            <p:cNvPr id="26" name="Graphic 25" descr="Circle with left arrow with solid fill">
              <a:extLst>
                <a:ext uri="{FF2B5EF4-FFF2-40B4-BE49-F238E27FC236}">
                  <a16:creationId xmlns:a16="http://schemas.microsoft.com/office/drawing/2014/main" id="{8302CDB4-74C7-5D9B-BA12-552712D292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245795" y="3571544"/>
              <a:ext cx="396184" cy="431738"/>
            </a:xfrm>
            <a:prstGeom prst="rect">
              <a:avLst/>
            </a:prstGeom>
          </p:spPr>
        </p:pic>
      </p:grpSp>
      <p:sp>
        <p:nvSpPr>
          <p:cNvPr id="9" name="Content Placeholder 4">
            <a:extLst>
              <a:ext uri="{FF2B5EF4-FFF2-40B4-BE49-F238E27FC236}">
                <a16:creationId xmlns:a16="http://schemas.microsoft.com/office/drawing/2014/main" id="{0C838997-CC49-12A0-DF6B-2DDD33EAA4B0}"/>
              </a:ext>
            </a:extLst>
          </p:cNvPr>
          <p:cNvSpPr txBox="1">
            <a:spLocks/>
          </p:cNvSpPr>
          <p:nvPr/>
        </p:nvSpPr>
        <p:spPr>
          <a:xfrm>
            <a:off x="343855" y="4114499"/>
            <a:ext cx="5581649" cy="2000588"/>
          </a:xfrm>
          <a:prstGeom prst="roundRect">
            <a:avLst>
              <a:gd name="adj" fmla="val 13894"/>
            </a:avLst>
          </a:prstGeom>
          <a:solidFill>
            <a:schemeClr val="accent2"/>
          </a:solidFill>
          <a:ln w="12700">
            <a:solidFill>
              <a:schemeClr val="tx1"/>
            </a:solidFill>
          </a:ln>
        </p:spPr>
        <p:txBody>
          <a:bodyPr wrap="square" lIns="180000" tIns="144000" rIns="180000" bIns="18000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pPr>
            <a:r>
              <a:rPr lang="en-US" sz="1600" dirty="0">
                <a:solidFill>
                  <a:schemeClr val="bg2"/>
                </a:solidFill>
              </a:rPr>
              <a:t>"Redwoods" are important to the Lionesses as part of a strategy for growing women's football. </a:t>
            </a:r>
          </a:p>
          <a:p>
            <a:pPr>
              <a:spcBef>
                <a:spcPts val="0"/>
              </a:spcBef>
              <a:spcAft>
                <a:spcPts val="2000"/>
              </a:spcAft>
            </a:pPr>
            <a:r>
              <a:rPr lang="en-US" sz="1600" dirty="0">
                <a:solidFill>
                  <a:schemeClr val="bg2"/>
                </a:solidFill>
              </a:rPr>
              <a:t>Baroness Sue Campbell, the FA's director of women's football, often uses the redwood tree metaphor to describe her plans. Source: Wikipedia</a:t>
            </a:r>
          </a:p>
        </p:txBody>
      </p:sp>
      <p:sp>
        <p:nvSpPr>
          <p:cNvPr id="22" name="Content Placeholder 4">
            <a:extLst>
              <a:ext uri="{FF2B5EF4-FFF2-40B4-BE49-F238E27FC236}">
                <a16:creationId xmlns:a16="http://schemas.microsoft.com/office/drawing/2014/main" id="{E40B1355-1508-CA17-202A-29572372C076}"/>
              </a:ext>
            </a:extLst>
          </p:cNvPr>
          <p:cNvSpPr txBox="1">
            <a:spLocks/>
          </p:cNvSpPr>
          <p:nvPr/>
        </p:nvSpPr>
        <p:spPr>
          <a:xfrm>
            <a:off x="6275389" y="4114723"/>
            <a:ext cx="5581649" cy="2000141"/>
          </a:xfrm>
          <a:prstGeom prst="roundRect">
            <a:avLst>
              <a:gd name="adj" fmla="val 13894"/>
            </a:avLst>
          </a:prstGeom>
          <a:solidFill>
            <a:schemeClr val="accent2"/>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pPr>
            <a:r>
              <a:rPr lang="en-US" sz="1600" dirty="0">
                <a:solidFill>
                  <a:schemeClr val="bg2"/>
                </a:solidFill>
              </a:rPr>
              <a:t>Theory of Gravitation. Einstein, Albert (2021)</a:t>
            </a:r>
          </a:p>
        </p:txBody>
      </p:sp>
      <p:sp>
        <p:nvSpPr>
          <p:cNvPr id="7" name="Content Placeholder 4">
            <a:extLst>
              <a:ext uri="{FF2B5EF4-FFF2-40B4-BE49-F238E27FC236}">
                <a16:creationId xmlns:a16="http://schemas.microsoft.com/office/drawing/2014/main" id="{1B90AAC7-BBD0-3D07-A7E8-D6774B9E52F8}"/>
              </a:ext>
            </a:extLst>
          </p:cNvPr>
          <p:cNvSpPr txBox="1">
            <a:spLocks/>
          </p:cNvSpPr>
          <p:nvPr/>
        </p:nvSpPr>
        <p:spPr>
          <a:xfrm>
            <a:off x="343855" y="4115811"/>
            <a:ext cx="5581649" cy="1997965"/>
          </a:xfrm>
          <a:prstGeom prst="roundRect">
            <a:avLst>
              <a:gd name="adj" fmla="val 13894"/>
            </a:avLst>
          </a:prstGeom>
          <a:solidFill>
            <a:schemeClr val="accent4"/>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pPr>
            <a:r>
              <a:rPr lang="en-US" sz="1600" dirty="0">
                <a:solidFill>
                  <a:schemeClr val="tx2"/>
                </a:solidFill>
              </a:rPr>
              <a:t>Click through and you'll see the source does not mention redwoods. There is no evidence elsewhere that Sue Cambell ever has. </a:t>
            </a:r>
          </a:p>
          <a:p>
            <a:pPr>
              <a:spcBef>
                <a:spcPts val="0"/>
              </a:spcBef>
              <a:spcAft>
                <a:spcPts val="2000"/>
              </a:spcAft>
            </a:pPr>
            <a:endParaRPr lang="en-US" sz="1600" dirty="0">
              <a:solidFill>
                <a:schemeClr val="tx2"/>
              </a:solidFill>
            </a:endParaRPr>
          </a:p>
        </p:txBody>
      </p:sp>
      <p:sp>
        <p:nvSpPr>
          <p:cNvPr id="8" name="Content Placeholder 4">
            <a:extLst>
              <a:ext uri="{FF2B5EF4-FFF2-40B4-BE49-F238E27FC236}">
                <a16:creationId xmlns:a16="http://schemas.microsoft.com/office/drawing/2014/main" id="{48D8FD11-5693-D235-EE93-103D48CA1851}"/>
              </a:ext>
            </a:extLst>
          </p:cNvPr>
          <p:cNvSpPr txBox="1">
            <a:spLocks/>
          </p:cNvSpPr>
          <p:nvPr/>
        </p:nvSpPr>
        <p:spPr>
          <a:xfrm>
            <a:off x="6275389" y="4115811"/>
            <a:ext cx="5581649" cy="1997965"/>
          </a:xfrm>
          <a:prstGeom prst="roundRect">
            <a:avLst>
              <a:gd name="adj" fmla="val 13894"/>
            </a:avLst>
          </a:prstGeom>
          <a:solidFill>
            <a:schemeClr val="accent4"/>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pPr>
            <a:r>
              <a:rPr lang="en-US" sz="1600" dirty="0">
                <a:solidFill>
                  <a:schemeClr val="tx2"/>
                </a:solidFill>
              </a:rPr>
              <a:t>Einstein died in 1955, long before 2021 – </a:t>
            </a:r>
            <a:br>
              <a:rPr lang="en-US" sz="1600" dirty="0">
                <a:solidFill>
                  <a:schemeClr val="tx2"/>
                </a:solidFill>
              </a:rPr>
            </a:br>
            <a:r>
              <a:rPr lang="en-US" sz="1600" dirty="0">
                <a:solidFill>
                  <a:schemeClr val="tx2"/>
                </a:solidFill>
              </a:rPr>
              <a:t>this can't be right. Sometimes AI gets it wrong </a:t>
            </a:r>
            <a:br>
              <a:rPr lang="en-US" sz="1600" dirty="0">
                <a:solidFill>
                  <a:schemeClr val="tx2"/>
                </a:solidFill>
              </a:rPr>
            </a:br>
            <a:r>
              <a:rPr lang="en-US" sz="1600" dirty="0">
                <a:solidFill>
                  <a:schemeClr val="tx2"/>
                </a:solidFill>
              </a:rPr>
              <a:t>and it's not so obvious.</a:t>
            </a:r>
          </a:p>
        </p:txBody>
      </p:sp>
      <p:sp>
        <p:nvSpPr>
          <p:cNvPr id="10" name="Content Placeholder 2">
            <a:extLst>
              <a:ext uri="{FF2B5EF4-FFF2-40B4-BE49-F238E27FC236}">
                <a16:creationId xmlns:a16="http://schemas.microsoft.com/office/drawing/2014/main" id="{022B7076-CE0C-BF14-52E1-36F8089AD9B5}"/>
              </a:ext>
            </a:extLst>
          </p:cNvPr>
          <p:cNvSpPr txBox="1">
            <a:spLocks/>
          </p:cNvSpPr>
          <p:nvPr/>
        </p:nvSpPr>
        <p:spPr>
          <a:xfrm>
            <a:off x="4642959" y="4103739"/>
            <a:ext cx="2942271" cy="2024996"/>
          </a:xfrm>
          <a:prstGeom prst="roundRect">
            <a:avLst>
              <a:gd name="adj" fmla="val 18035"/>
            </a:avLst>
          </a:prstGeom>
          <a:solidFill>
            <a:schemeClr val="accent3"/>
          </a:solidFill>
        </p:spPr>
        <p:txBody>
          <a:bodyPr vert="horz" wrap="square" lIns="180000" tIns="180000" rIns="180000" bIns="180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Top tip: </a:t>
            </a:r>
          </a:p>
          <a:p>
            <a:pPr>
              <a:spcBef>
                <a:spcPts val="0"/>
              </a:spcBef>
              <a:spcAft>
                <a:spcPts val="2200"/>
              </a:spcAft>
            </a:pPr>
            <a:r>
              <a:rPr lang="en-US" sz="1800" dirty="0">
                <a:solidFill>
                  <a:schemeClr val="tx2"/>
                </a:solidFill>
              </a:rPr>
              <a:t>You might need to </a:t>
            </a:r>
            <a:br>
              <a:rPr lang="en-US" sz="1800" dirty="0">
                <a:solidFill>
                  <a:schemeClr val="tx2"/>
                </a:solidFill>
              </a:rPr>
            </a:br>
            <a:r>
              <a:rPr lang="en-US" sz="1800" dirty="0">
                <a:solidFill>
                  <a:schemeClr val="tx2"/>
                </a:solidFill>
              </a:rPr>
              <a:t>use outside source </a:t>
            </a:r>
            <a:br>
              <a:rPr lang="en-US" sz="1800" dirty="0">
                <a:solidFill>
                  <a:schemeClr val="tx2"/>
                </a:solidFill>
              </a:rPr>
            </a:br>
            <a:r>
              <a:rPr lang="en-US" sz="1800" dirty="0">
                <a:solidFill>
                  <a:schemeClr val="tx2"/>
                </a:solidFill>
              </a:rPr>
              <a:t>to fact-check!</a:t>
            </a:r>
          </a:p>
        </p:txBody>
      </p:sp>
    </p:spTree>
    <p:extLst>
      <p:ext uri="{BB962C8B-B14F-4D97-AF65-F5344CB8AC3E}">
        <p14:creationId xmlns:p14="http://schemas.microsoft.com/office/powerpoint/2010/main" val="183655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2" grpId="0" animBg="1"/>
      <p:bldP spid="22" grpId="1" animBg="1"/>
      <p:bldP spid="7" grpId="0" animBg="1"/>
      <p:bldP spid="7" grpId="1" animBg="1"/>
      <p:bldP spid="8" grpId="0" animBg="1"/>
      <p:bldP spid="8" grpId="1"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04867-188F-2158-760D-024F313B03EE}"/>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FB6F2039-E120-B18F-62B8-32B82B4A3692}"/>
              </a:ext>
            </a:extLst>
          </p:cNvPr>
          <p:cNvSpPr>
            <a:spLocks noGrp="1"/>
          </p:cNvSpPr>
          <p:nvPr>
            <p:ph idx="1"/>
          </p:nvPr>
        </p:nvSpPr>
        <p:spPr>
          <a:xfrm>
            <a:off x="9744501" y="376606"/>
            <a:ext cx="2111787" cy="593982"/>
          </a:xfrm>
          <a:prstGeom prst="roundRect">
            <a:avLst>
              <a:gd name="adj" fmla="val 50000"/>
            </a:avLst>
          </a:prstGeom>
          <a:solidFill>
            <a:schemeClr val="accent4"/>
          </a:solidFill>
        </p:spPr>
        <p:txBody>
          <a:bodyPr wrap="square" lIns="180000" tIns="72000" rIns="180000" bIns="72000" anchor="ctr">
            <a:spAutoFit/>
          </a:bodyPr>
          <a:lstStyle/>
          <a:p>
            <a:pPr>
              <a:spcBef>
                <a:spcPts val="0"/>
              </a:spcBef>
              <a:spcAft>
                <a:spcPts val="2200"/>
              </a:spcAft>
            </a:pPr>
            <a:r>
              <a:rPr lang="en-US" sz="1800" b="1" dirty="0">
                <a:solidFill>
                  <a:schemeClr val="tx2"/>
                </a:solidFill>
              </a:rPr>
              <a:t>Think critically</a:t>
            </a:r>
          </a:p>
        </p:txBody>
      </p:sp>
      <p:sp>
        <p:nvSpPr>
          <p:cNvPr id="4" name="Slide Number Placeholder 3">
            <a:extLst>
              <a:ext uri="{FF2B5EF4-FFF2-40B4-BE49-F238E27FC236}">
                <a16:creationId xmlns:a16="http://schemas.microsoft.com/office/drawing/2014/main" id="{AA270050-E515-5C85-1A04-E5858BE5F216}"/>
              </a:ext>
            </a:extLst>
          </p:cNvPr>
          <p:cNvSpPr>
            <a:spLocks noGrp="1"/>
          </p:cNvSpPr>
          <p:nvPr>
            <p:ph type="sldNum" sz="quarter" idx="12"/>
          </p:nvPr>
        </p:nvSpPr>
        <p:spPr/>
        <p:txBody>
          <a:bodyPr/>
          <a:lstStyle/>
          <a:p>
            <a:fld id="{F4766671-44AD-8E4E-B9D0-F5E712C8BDA2}" type="slidenum">
              <a:rPr lang="en-US" smtClean="0"/>
              <a:pPr/>
              <a:t>24</a:t>
            </a:fld>
            <a:endParaRPr lang="en-US" dirty="0"/>
          </a:p>
        </p:txBody>
      </p:sp>
      <p:sp>
        <p:nvSpPr>
          <p:cNvPr id="5" name="Content Placeholder 2">
            <a:extLst>
              <a:ext uri="{FF2B5EF4-FFF2-40B4-BE49-F238E27FC236}">
                <a16:creationId xmlns:a16="http://schemas.microsoft.com/office/drawing/2014/main" id="{8B23AD78-9C76-EDF2-CC5A-7D3E2F570BE8}"/>
              </a:ext>
            </a:extLst>
          </p:cNvPr>
          <p:cNvSpPr txBox="1">
            <a:spLocks/>
          </p:cNvSpPr>
          <p:nvPr/>
        </p:nvSpPr>
        <p:spPr>
          <a:xfrm>
            <a:off x="334963" y="1153817"/>
            <a:ext cx="8532812" cy="1113125"/>
          </a:xfrm>
          <a:prstGeom prst="roundRect">
            <a:avLst>
              <a:gd name="adj" fmla="val 0"/>
            </a:avLst>
          </a:prstGeom>
          <a:noFill/>
        </p:spPr>
        <p:txBody>
          <a:bodyPr vert="horz" wrap="square" lIns="0" tIns="0" rIns="0" bIns="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bg2"/>
                </a:solidFill>
              </a:rPr>
              <a:t>Even with a great prompt, the first answer is rarely good enough. Wrong tone, not original, too long, not relevant, not accurate, doesn't work...</a:t>
            </a:r>
          </a:p>
          <a:p>
            <a:pPr>
              <a:spcBef>
                <a:spcPts val="0"/>
              </a:spcBef>
              <a:spcAft>
                <a:spcPts val="2200"/>
              </a:spcAft>
            </a:pPr>
            <a:r>
              <a:rPr lang="en-US" sz="1800" b="1" dirty="0">
                <a:solidFill>
                  <a:schemeClr val="bg2"/>
                </a:solidFill>
              </a:rPr>
              <a:t>Why are some suggestions off the mark? </a:t>
            </a:r>
          </a:p>
        </p:txBody>
      </p:sp>
      <p:sp>
        <p:nvSpPr>
          <p:cNvPr id="6" name="Content Placeholder 2">
            <a:extLst>
              <a:ext uri="{FF2B5EF4-FFF2-40B4-BE49-F238E27FC236}">
                <a16:creationId xmlns:a16="http://schemas.microsoft.com/office/drawing/2014/main" id="{9A89EF40-C978-46AB-DA9B-24DB8A981F08}"/>
              </a:ext>
            </a:extLst>
          </p:cNvPr>
          <p:cNvSpPr txBox="1">
            <a:spLocks/>
          </p:cNvSpPr>
          <p:nvPr/>
        </p:nvSpPr>
        <p:spPr>
          <a:xfrm>
            <a:off x="343855" y="2406136"/>
            <a:ext cx="5581649" cy="1876677"/>
          </a:xfrm>
          <a:prstGeom prst="roundRect">
            <a:avLst>
              <a:gd name="adj" fmla="val 19813"/>
            </a:avLst>
          </a:prstGeom>
          <a:solidFill>
            <a:schemeClr val="bg1"/>
          </a:solidFill>
        </p:spPr>
        <p:txBody>
          <a:bodyPr vert="horz" wrap="square" lIns="180000" tIns="180000" rIns="180000" bIns="648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Please suggest names for a smart </a:t>
            </a:r>
            <a:br>
              <a:rPr lang="en-US" sz="1800" dirty="0">
                <a:solidFill>
                  <a:schemeClr val="tx2"/>
                </a:solidFill>
              </a:rPr>
            </a:br>
            <a:r>
              <a:rPr lang="en-US" sz="1800" dirty="0">
                <a:solidFill>
                  <a:schemeClr val="tx2"/>
                </a:solidFill>
              </a:rPr>
              <a:t>water bottle that keeps professional </a:t>
            </a:r>
            <a:br>
              <a:rPr lang="en-US" sz="1800" dirty="0">
                <a:solidFill>
                  <a:schemeClr val="tx2"/>
                </a:solidFill>
              </a:rPr>
            </a:br>
            <a:r>
              <a:rPr lang="en-US" sz="1800" dirty="0">
                <a:solidFill>
                  <a:schemeClr val="tx2"/>
                </a:solidFill>
              </a:rPr>
              <a:t>athletes hydrated</a:t>
            </a:r>
          </a:p>
        </p:txBody>
      </p:sp>
      <p:sp>
        <p:nvSpPr>
          <p:cNvPr id="16" name="Freeform 15">
            <a:extLst>
              <a:ext uri="{FF2B5EF4-FFF2-40B4-BE49-F238E27FC236}">
                <a16:creationId xmlns:a16="http://schemas.microsoft.com/office/drawing/2014/main" id="{6E377F1F-799F-CF6B-E7CC-E68E505125B8}"/>
              </a:ext>
            </a:extLst>
          </p:cNvPr>
          <p:cNvSpPr>
            <a:spLocks/>
          </p:cNvSpPr>
          <p:nvPr/>
        </p:nvSpPr>
        <p:spPr>
          <a:xfrm>
            <a:off x="2971736" y="189489"/>
            <a:ext cx="631954" cy="631895"/>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2"/>
          </a:solidFill>
          <a:ln w="12700" cap="rnd">
            <a:solidFill>
              <a:srgbClr val="000000"/>
            </a:solidFill>
            <a:prstDash val="solid"/>
            <a:round/>
          </a:ln>
        </p:spPr>
        <p:txBody>
          <a:bodyPr rtlCol="0" anchor="ctr"/>
          <a:lstStyle/>
          <a:p>
            <a:r>
              <a:rPr lang="en-US" dirty="0"/>
              <a:t>`</a:t>
            </a:r>
          </a:p>
        </p:txBody>
      </p:sp>
      <p:grpSp>
        <p:nvGrpSpPr>
          <p:cNvPr id="20" name="Group 19">
            <a:extLst>
              <a:ext uri="{FF2B5EF4-FFF2-40B4-BE49-F238E27FC236}">
                <a16:creationId xmlns:a16="http://schemas.microsoft.com/office/drawing/2014/main" id="{7F8A1E16-9D25-CBDA-4106-BB299978312E}"/>
              </a:ext>
            </a:extLst>
          </p:cNvPr>
          <p:cNvGrpSpPr/>
          <p:nvPr/>
        </p:nvGrpSpPr>
        <p:grpSpPr>
          <a:xfrm>
            <a:off x="586131" y="3634354"/>
            <a:ext cx="5055848" cy="608937"/>
            <a:chOff x="586131" y="3571544"/>
            <a:chExt cx="5055848" cy="608937"/>
          </a:xfrm>
        </p:grpSpPr>
        <p:sp>
          <p:nvSpPr>
            <p:cNvPr id="19" name="Rectangle 18">
              <a:extLst>
                <a:ext uri="{FF2B5EF4-FFF2-40B4-BE49-F238E27FC236}">
                  <a16:creationId xmlns:a16="http://schemas.microsoft.com/office/drawing/2014/main" id="{97B529AF-366B-4BE3-7E14-BB891CE21285}"/>
                </a:ext>
              </a:extLst>
            </p:cNvPr>
            <p:cNvSpPr/>
            <p:nvPr/>
          </p:nvSpPr>
          <p:spPr>
            <a:xfrm>
              <a:off x="658368" y="3940417"/>
              <a:ext cx="4892040" cy="240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Add with solid fill">
              <a:extLst>
                <a:ext uri="{FF2B5EF4-FFF2-40B4-BE49-F238E27FC236}">
                  <a16:creationId xmlns:a16="http://schemas.microsoft.com/office/drawing/2014/main" id="{F9754BE8-5A3B-1E70-2476-AE0D4B11BC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31" y="3667381"/>
              <a:ext cx="240064" cy="240064"/>
            </a:xfrm>
            <a:prstGeom prst="rect">
              <a:avLst/>
            </a:prstGeom>
          </p:spPr>
        </p:pic>
        <p:pic>
          <p:nvPicPr>
            <p:cNvPr id="18" name="Graphic 17" descr="Circle with left arrow with solid fill">
              <a:extLst>
                <a:ext uri="{FF2B5EF4-FFF2-40B4-BE49-F238E27FC236}">
                  <a16:creationId xmlns:a16="http://schemas.microsoft.com/office/drawing/2014/main" id="{CE6B177A-D2DE-70AC-3741-985387CA0C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245795" y="3571544"/>
              <a:ext cx="396184" cy="431738"/>
            </a:xfrm>
            <a:prstGeom prst="rect">
              <a:avLst/>
            </a:prstGeom>
          </p:spPr>
        </p:pic>
      </p:grpSp>
      <p:sp>
        <p:nvSpPr>
          <p:cNvPr id="21" name="Content Placeholder 2">
            <a:extLst>
              <a:ext uri="{FF2B5EF4-FFF2-40B4-BE49-F238E27FC236}">
                <a16:creationId xmlns:a16="http://schemas.microsoft.com/office/drawing/2014/main" id="{4BE71BA2-A1EC-83F6-3157-B7A520FA828B}"/>
              </a:ext>
            </a:extLst>
          </p:cNvPr>
          <p:cNvSpPr txBox="1">
            <a:spLocks/>
          </p:cNvSpPr>
          <p:nvPr/>
        </p:nvSpPr>
        <p:spPr>
          <a:xfrm>
            <a:off x="6275389" y="2406136"/>
            <a:ext cx="5581649" cy="1876677"/>
          </a:xfrm>
          <a:prstGeom prst="roundRect">
            <a:avLst>
              <a:gd name="adj" fmla="val 19813"/>
            </a:avLst>
          </a:prstGeom>
          <a:solidFill>
            <a:schemeClr val="bg1"/>
          </a:solidFill>
        </p:spPr>
        <p:txBody>
          <a:bodyPr vert="horz" wrap="square" lIns="180000" tIns="180000" rIns="180000" bIns="648000" rtlCol="0" anchor="t">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dirty="0">
                <a:solidFill>
                  <a:schemeClr val="tx2"/>
                </a:solidFill>
              </a:rPr>
              <a:t>Come up with a title for </a:t>
            </a:r>
            <a:r>
              <a:rPr lang="en-US" sz="1800" b="1" u="sng" dirty="0">
                <a:solidFill>
                  <a:schemeClr val="tx2"/>
                </a:solidFill>
              </a:rPr>
              <a:t>this article</a:t>
            </a:r>
            <a:r>
              <a:rPr lang="en-US" sz="1800" b="1" dirty="0">
                <a:solidFill>
                  <a:schemeClr val="tx2"/>
                </a:solidFill>
              </a:rPr>
              <a:t> </a:t>
            </a:r>
            <a:r>
              <a:rPr lang="en-US" sz="1800" dirty="0">
                <a:solidFill>
                  <a:schemeClr val="tx2"/>
                </a:solidFill>
              </a:rPr>
              <a:t>for sports fans. It is about how the </a:t>
            </a:r>
            <a:r>
              <a:rPr lang="en-US" sz="1800" dirty="0" err="1">
                <a:solidFill>
                  <a:schemeClr val="tx2"/>
                </a:solidFill>
              </a:rPr>
              <a:t>SmartSip</a:t>
            </a:r>
            <a:r>
              <a:rPr lang="en-US" sz="1800" dirty="0">
                <a:solidFill>
                  <a:schemeClr val="tx2"/>
                </a:solidFill>
              </a:rPr>
              <a:t> water bottle helps athletes to perform better.</a:t>
            </a:r>
          </a:p>
        </p:txBody>
      </p:sp>
      <p:grpSp>
        <p:nvGrpSpPr>
          <p:cNvPr id="23" name="Group 22">
            <a:extLst>
              <a:ext uri="{FF2B5EF4-FFF2-40B4-BE49-F238E27FC236}">
                <a16:creationId xmlns:a16="http://schemas.microsoft.com/office/drawing/2014/main" id="{7435B334-6E01-4B8B-C3FA-F2EF6CA76F2F}"/>
              </a:ext>
            </a:extLst>
          </p:cNvPr>
          <p:cNvGrpSpPr/>
          <p:nvPr/>
        </p:nvGrpSpPr>
        <p:grpSpPr>
          <a:xfrm>
            <a:off x="6517665" y="3661546"/>
            <a:ext cx="5055848" cy="608937"/>
            <a:chOff x="586131" y="3571544"/>
            <a:chExt cx="5055848" cy="608937"/>
          </a:xfrm>
        </p:grpSpPr>
        <p:sp>
          <p:nvSpPr>
            <p:cNvPr id="24" name="Rectangle 23">
              <a:extLst>
                <a:ext uri="{FF2B5EF4-FFF2-40B4-BE49-F238E27FC236}">
                  <a16:creationId xmlns:a16="http://schemas.microsoft.com/office/drawing/2014/main" id="{021B2BAF-6461-DB90-BA5F-8421B34B0CC6}"/>
                </a:ext>
              </a:extLst>
            </p:cNvPr>
            <p:cNvSpPr/>
            <p:nvPr/>
          </p:nvSpPr>
          <p:spPr>
            <a:xfrm>
              <a:off x="658368" y="3940417"/>
              <a:ext cx="4892040" cy="240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Add with solid fill">
              <a:extLst>
                <a:ext uri="{FF2B5EF4-FFF2-40B4-BE49-F238E27FC236}">
                  <a16:creationId xmlns:a16="http://schemas.microsoft.com/office/drawing/2014/main" id="{9C50F200-1C9D-12EA-A4E3-EDB38FEB2F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31" y="3667381"/>
              <a:ext cx="240064" cy="240064"/>
            </a:xfrm>
            <a:prstGeom prst="rect">
              <a:avLst/>
            </a:prstGeom>
          </p:spPr>
        </p:pic>
        <p:pic>
          <p:nvPicPr>
            <p:cNvPr id="26" name="Graphic 25" descr="Circle with left arrow with solid fill">
              <a:extLst>
                <a:ext uri="{FF2B5EF4-FFF2-40B4-BE49-F238E27FC236}">
                  <a16:creationId xmlns:a16="http://schemas.microsoft.com/office/drawing/2014/main" id="{8302CDB4-74C7-5D9B-BA12-552712D292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245795" y="3571544"/>
              <a:ext cx="396184" cy="431738"/>
            </a:xfrm>
            <a:prstGeom prst="rect">
              <a:avLst/>
            </a:prstGeom>
          </p:spPr>
        </p:pic>
      </p:grpSp>
      <p:sp>
        <p:nvSpPr>
          <p:cNvPr id="9" name="Content Placeholder 4">
            <a:extLst>
              <a:ext uri="{FF2B5EF4-FFF2-40B4-BE49-F238E27FC236}">
                <a16:creationId xmlns:a16="http://schemas.microsoft.com/office/drawing/2014/main" id="{0C838997-CC49-12A0-DF6B-2DDD33EAA4B0}"/>
              </a:ext>
            </a:extLst>
          </p:cNvPr>
          <p:cNvSpPr txBox="1">
            <a:spLocks/>
          </p:cNvSpPr>
          <p:nvPr/>
        </p:nvSpPr>
        <p:spPr>
          <a:xfrm>
            <a:off x="343855" y="4415598"/>
            <a:ext cx="5581649" cy="1548000"/>
          </a:xfrm>
          <a:prstGeom prst="roundRect">
            <a:avLst>
              <a:gd name="adj" fmla="val 21777"/>
            </a:avLst>
          </a:prstGeom>
          <a:solidFill>
            <a:schemeClr val="accent2"/>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spcAft>
                <a:spcPts val="0"/>
              </a:spcAft>
              <a:buFont typeface="+mj-lt"/>
              <a:buAutoNum type="arabicPeriod"/>
            </a:pPr>
            <a:r>
              <a:rPr lang="en-US" sz="1600" dirty="0" err="1">
                <a:solidFill>
                  <a:schemeClr val="bg2"/>
                </a:solidFill>
              </a:rPr>
              <a:t>SmartSip</a:t>
            </a:r>
            <a:endParaRPr lang="en-US" sz="1600" dirty="0">
              <a:solidFill>
                <a:schemeClr val="bg2"/>
              </a:solidFill>
            </a:endParaRPr>
          </a:p>
          <a:p>
            <a:pPr marL="342900" indent="-342900">
              <a:spcBef>
                <a:spcPts val="0"/>
              </a:spcBef>
              <a:spcAft>
                <a:spcPts val="0"/>
              </a:spcAft>
              <a:buFont typeface="+mj-lt"/>
              <a:buAutoNum type="arabicPeriod"/>
            </a:pPr>
            <a:r>
              <a:rPr lang="en-US" sz="1600" dirty="0">
                <a:solidFill>
                  <a:schemeClr val="bg2"/>
                </a:solidFill>
              </a:rPr>
              <a:t>Thirsty Turtle </a:t>
            </a:r>
          </a:p>
          <a:p>
            <a:pPr marL="342900" indent="-342900">
              <a:spcBef>
                <a:spcPts val="0"/>
              </a:spcBef>
              <a:spcAft>
                <a:spcPts val="0"/>
              </a:spcAft>
              <a:buFont typeface="+mj-lt"/>
              <a:buAutoNum type="arabicPeriod"/>
            </a:pPr>
            <a:r>
              <a:rPr lang="en-US" sz="1600" dirty="0">
                <a:solidFill>
                  <a:schemeClr val="bg2"/>
                </a:solidFill>
              </a:rPr>
              <a:t>Power Puddle</a:t>
            </a:r>
          </a:p>
          <a:p>
            <a:pPr marL="342900" indent="-342900">
              <a:spcBef>
                <a:spcPts val="0"/>
              </a:spcBef>
              <a:spcAft>
                <a:spcPts val="0"/>
              </a:spcAft>
              <a:buFont typeface="+mj-lt"/>
              <a:buAutoNum type="arabicPeriod"/>
            </a:pPr>
            <a:r>
              <a:rPr lang="en-US" sz="1600" dirty="0" err="1">
                <a:solidFill>
                  <a:schemeClr val="bg2"/>
                </a:solidFill>
              </a:rPr>
              <a:t>HydroSync</a:t>
            </a:r>
            <a:endParaRPr lang="en-US" sz="1600" dirty="0">
              <a:solidFill>
                <a:schemeClr val="bg2"/>
              </a:solidFill>
            </a:endParaRPr>
          </a:p>
        </p:txBody>
      </p:sp>
      <p:sp>
        <p:nvSpPr>
          <p:cNvPr id="22" name="Content Placeholder 4">
            <a:extLst>
              <a:ext uri="{FF2B5EF4-FFF2-40B4-BE49-F238E27FC236}">
                <a16:creationId xmlns:a16="http://schemas.microsoft.com/office/drawing/2014/main" id="{E40B1355-1508-CA17-202A-29572372C076}"/>
              </a:ext>
            </a:extLst>
          </p:cNvPr>
          <p:cNvSpPr txBox="1">
            <a:spLocks/>
          </p:cNvSpPr>
          <p:nvPr/>
        </p:nvSpPr>
        <p:spPr>
          <a:xfrm>
            <a:off x="6275389" y="4415598"/>
            <a:ext cx="5581649" cy="1548000"/>
          </a:xfrm>
          <a:prstGeom prst="roundRect">
            <a:avLst>
              <a:gd name="adj" fmla="val 23518"/>
            </a:avLst>
          </a:prstGeom>
          <a:solidFill>
            <a:schemeClr val="accent2"/>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pPr>
            <a:r>
              <a:rPr lang="en-US" sz="1600" dirty="0">
                <a:solidFill>
                  <a:schemeClr val="bg2"/>
                </a:solidFill>
              </a:rPr>
              <a:t>“An Exploratory Analysis of </a:t>
            </a:r>
            <a:r>
              <a:rPr lang="en-US" sz="1600" dirty="0" err="1">
                <a:solidFill>
                  <a:schemeClr val="bg2"/>
                </a:solidFill>
              </a:rPr>
              <a:t>SmartSip’s</a:t>
            </a:r>
            <a:r>
              <a:rPr lang="en-US" sz="1600" dirty="0">
                <a:solidFill>
                  <a:schemeClr val="bg2"/>
                </a:solidFill>
              </a:rPr>
              <a:t> Impact </a:t>
            </a:r>
            <a:br>
              <a:rPr lang="en-US" sz="1600" dirty="0">
                <a:solidFill>
                  <a:schemeClr val="bg2"/>
                </a:solidFill>
              </a:rPr>
            </a:br>
            <a:r>
              <a:rPr lang="en-US" sz="1600" dirty="0">
                <a:solidFill>
                  <a:schemeClr val="bg2"/>
                </a:solidFill>
              </a:rPr>
              <a:t>on Electrolyte Balance, Cognitive Function, </a:t>
            </a:r>
            <a:br>
              <a:rPr lang="en-US" sz="1600" dirty="0">
                <a:solidFill>
                  <a:schemeClr val="bg2"/>
                </a:solidFill>
              </a:rPr>
            </a:br>
            <a:r>
              <a:rPr lang="en-US" sz="1600" dirty="0">
                <a:solidFill>
                  <a:schemeClr val="bg2"/>
                </a:solidFill>
              </a:rPr>
              <a:t>and the Psychological Perception of Thirst in Competitive Environments”</a:t>
            </a:r>
          </a:p>
        </p:txBody>
      </p:sp>
      <p:sp>
        <p:nvSpPr>
          <p:cNvPr id="7" name="Content Placeholder 4">
            <a:extLst>
              <a:ext uri="{FF2B5EF4-FFF2-40B4-BE49-F238E27FC236}">
                <a16:creationId xmlns:a16="http://schemas.microsoft.com/office/drawing/2014/main" id="{1B90AAC7-BBD0-3D07-A7E8-D6774B9E52F8}"/>
              </a:ext>
            </a:extLst>
          </p:cNvPr>
          <p:cNvSpPr txBox="1">
            <a:spLocks/>
          </p:cNvSpPr>
          <p:nvPr/>
        </p:nvSpPr>
        <p:spPr>
          <a:xfrm>
            <a:off x="343855" y="4415598"/>
            <a:ext cx="5581649" cy="1548000"/>
          </a:xfrm>
          <a:prstGeom prst="roundRect">
            <a:avLst>
              <a:gd name="adj" fmla="val 21829"/>
            </a:avLst>
          </a:prstGeom>
          <a:solidFill>
            <a:schemeClr val="accent4"/>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pPr>
            <a:r>
              <a:rPr lang="en-US" sz="1600" dirty="0">
                <a:solidFill>
                  <a:schemeClr val="tx2"/>
                </a:solidFill>
              </a:rPr>
              <a:t>2 and 3 might sound more exciting to children </a:t>
            </a:r>
            <a:br>
              <a:rPr lang="en-US" sz="1600" dirty="0">
                <a:solidFill>
                  <a:schemeClr val="tx2"/>
                </a:solidFill>
              </a:rPr>
            </a:br>
            <a:r>
              <a:rPr lang="en-US" sz="1600" dirty="0">
                <a:solidFill>
                  <a:schemeClr val="tx2"/>
                </a:solidFill>
              </a:rPr>
              <a:t>than to pros.</a:t>
            </a:r>
          </a:p>
        </p:txBody>
      </p:sp>
      <p:sp>
        <p:nvSpPr>
          <p:cNvPr id="8" name="Content Placeholder 4">
            <a:extLst>
              <a:ext uri="{FF2B5EF4-FFF2-40B4-BE49-F238E27FC236}">
                <a16:creationId xmlns:a16="http://schemas.microsoft.com/office/drawing/2014/main" id="{48D8FD11-5693-D235-EE93-103D48CA1851}"/>
              </a:ext>
            </a:extLst>
          </p:cNvPr>
          <p:cNvSpPr txBox="1">
            <a:spLocks/>
          </p:cNvSpPr>
          <p:nvPr/>
        </p:nvSpPr>
        <p:spPr>
          <a:xfrm>
            <a:off x="6275389" y="4415598"/>
            <a:ext cx="5581649" cy="1548000"/>
          </a:xfrm>
          <a:prstGeom prst="roundRect">
            <a:avLst>
              <a:gd name="adj" fmla="val 23592"/>
            </a:avLst>
          </a:prstGeom>
          <a:solidFill>
            <a:schemeClr val="accent4"/>
          </a:solidFill>
          <a:ln w="12700">
            <a:solidFill>
              <a:schemeClr val="tx1"/>
            </a:solidFill>
          </a:ln>
        </p:spPr>
        <p:txBody>
          <a:bodyPr wrap="square" lIns="180000" tIns="144000" rIns="180000" bIns="18000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000"/>
              </a:spcAft>
            </a:pPr>
            <a:r>
              <a:rPr lang="en-US" sz="1600" dirty="0">
                <a:solidFill>
                  <a:schemeClr val="tx2"/>
                </a:solidFill>
              </a:rPr>
              <a:t>This title might be accurate to what the article </a:t>
            </a:r>
            <a:br>
              <a:rPr lang="en-US" sz="1600" dirty="0">
                <a:solidFill>
                  <a:schemeClr val="tx2"/>
                </a:solidFill>
              </a:rPr>
            </a:br>
            <a:r>
              <a:rPr lang="en-US" sz="1600" dirty="0">
                <a:solidFill>
                  <a:schemeClr val="tx2"/>
                </a:solidFill>
              </a:rPr>
              <a:t>says, but it's far too long and uses language better-suited to scientists than to everyday fans.</a:t>
            </a:r>
          </a:p>
        </p:txBody>
      </p:sp>
      <p:sp>
        <p:nvSpPr>
          <p:cNvPr id="10" name="Content Placeholder 2">
            <a:extLst>
              <a:ext uri="{FF2B5EF4-FFF2-40B4-BE49-F238E27FC236}">
                <a16:creationId xmlns:a16="http://schemas.microsoft.com/office/drawing/2014/main" id="{022B7076-CE0C-BF14-52E1-36F8089AD9B5}"/>
              </a:ext>
            </a:extLst>
          </p:cNvPr>
          <p:cNvSpPr txBox="1">
            <a:spLocks/>
          </p:cNvSpPr>
          <p:nvPr/>
        </p:nvSpPr>
        <p:spPr>
          <a:xfrm>
            <a:off x="4282596" y="4421318"/>
            <a:ext cx="3613629" cy="1548000"/>
          </a:xfrm>
          <a:prstGeom prst="roundRect">
            <a:avLst>
              <a:gd name="adj" fmla="val 18035"/>
            </a:avLst>
          </a:prstGeom>
          <a:solidFill>
            <a:schemeClr val="accent3"/>
          </a:solidFill>
        </p:spPr>
        <p:txBody>
          <a:bodyPr vert="horz" wrap="square" lIns="180000" tIns="180000" rIns="180000" bIns="180000" rtlCol="0" anchor="t">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Top tip: </a:t>
            </a:r>
          </a:p>
          <a:p>
            <a:pPr>
              <a:spcBef>
                <a:spcPts val="0"/>
              </a:spcBef>
              <a:spcAft>
                <a:spcPts val="2200"/>
              </a:spcAft>
            </a:pPr>
            <a:r>
              <a:rPr lang="en-US" sz="1800" dirty="0">
                <a:solidFill>
                  <a:schemeClr val="tx2"/>
                </a:solidFill>
              </a:rPr>
              <a:t>Think about your audience!</a:t>
            </a:r>
          </a:p>
        </p:txBody>
      </p:sp>
    </p:spTree>
    <p:extLst>
      <p:ext uri="{BB962C8B-B14F-4D97-AF65-F5344CB8AC3E}">
        <p14:creationId xmlns:p14="http://schemas.microsoft.com/office/powerpoint/2010/main" val="1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2" grpId="0" animBg="1"/>
      <p:bldP spid="22" grpId="1" animBg="1"/>
      <p:bldP spid="7" grpId="0" animBg="1"/>
      <p:bldP spid="7" grpId="1" animBg="1"/>
      <p:bldP spid="8" grpId="0" animBg="1"/>
      <p:bldP spid="8" grpId="1"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010A-6417-1491-9C94-EF287804509B}"/>
              </a:ext>
            </a:extLst>
          </p:cNvPr>
          <p:cNvSpPr>
            <a:spLocks noGrp="1"/>
          </p:cNvSpPr>
          <p:nvPr>
            <p:ph type="title"/>
          </p:nvPr>
        </p:nvSpPr>
        <p:spPr>
          <a:xfrm>
            <a:off x="334964" y="1069033"/>
            <a:ext cx="8497886" cy="430887"/>
          </a:xfrm>
        </p:spPr>
        <p:txBody>
          <a:bodyPr/>
          <a:lstStyle/>
          <a:p>
            <a:r>
              <a:rPr lang="en-US" dirty="0"/>
              <a:t>Samsung Solve for Tomorrow</a:t>
            </a:r>
          </a:p>
        </p:txBody>
      </p:sp>
      <p:sp>
        <p:nvSpPr>
          <p:cNvPr id="3" name="Content Placeholder 2">
            <a:extLst>
              <a:ext uri="{FF2B5EF4-FFF2-40B4-BE49-F238E27FC236}">
                <a16:creationId xmlns:a16="http://schemas.microsoft.com/office/drawing/2014/main" id="{FBC4536F-303E-90A6-91BA-28556E3C140C}"/>
              </a:ext>
            </a:extLst>
          </p:cNvPr>
          <p:cNvSpPr>
            <a:spLocks noGrp="1"/>
          </p:cNvSpPr>
          <p:nvPr>
            <p:ph idx="1"/>
          </p:nvPr>
        </p:nvSpPr>
        <p:spPr>
          <a:xfrm>
            <a:off x="334963" y="1881213"/>
            <a:ext cx="3600450" cy="1955464"/>
          </a:xfrm>
          <a:prstGeom prst="roundRect">
            <a:avLst/>
          </a:prstGeom>
          <a:solidFill>
            <a:schemeClr val="accent2"/>
          </a:solidFill>
          <a:ln w="12700">
            <a:solidFill>
              <a:schemeClr val="tx2"/>
            </a:solidFill>
          </a:ln>
        </p:spPr>
        <p:txBody>
          <a:bodyPr anchor="ctr">
            <a:noAutofit/>
          </a:bodyPr>
          <a:lstStyle/>
          <a:p>
            <a:pPr algn="ctr"/>
            <a:r>
              <a:rPr lang="en-US" b="1" dirty="0">
                <a:solidFill>
                  <a:schemeClr val="bg2"/>
                </a:solidFill>
              </a:rPr>
              <a:t>Define your problem</a:t>
            </a:r>
          </a:p>
        </p:txBody>
      </p:sp>
      <p:sp>
        <p:nvSpPr>
          <p:cNvPr id="4" name="Slide Number Placeholder 3">
            <a:extLst>
              <a:ext uri="{FF2B5EF4-FFF2-40B4-BE49-F238E27FC236}">
                <a16:creationId xmlns:a16="http://schemas.microsoft.com/office/drawing/2014/main" id="{F5E6E857-A8DD-E358-DA96-15CE42D0F45E}"/>
              </a:ext>
            </a:extLst>
          </p:cNvPr>
          <p:cNvSpPr>
            <a:spLocks noGrp="1"/>
          </p:cNvSpPr>
          <p:nvPr>
            <p:ph type="sldNum" sz="quarter" idx="12"/>
          </p:nvPr>
        </p:nvSpPr>
        <p:spPr/>
        <p:txBody>
          <a:bodyPr/>
          <a:lstStyle/>
          <a:p>
            <a:fld id="{F4766671-44AD-8E4E-B9D0-F5E712C8BDA2}" type="slidenum">
              <a:rPr lang="en-US" smtClean="0"/>
              <a:pPr/>
              <a:t>25</a:t>
            </a:fld>
            <a:endParaRPr lang="en-US" dirty="0"/>
          </a:p>
        </p:txBody>
      </p:sp>
      <p:sp>
        <p:nvSpPr>
          <p:cNvPr id="17" name="Content Placeholder 2">
            <a:extLst>
              <a:ext uri="{FF2B5EF4-FFF2-40B4-BE49-F238E27FC236}">
                <a16:creationId xmlns:a16="http://schemas.microsoft.com/office/drawing/2014/main" id="{53A7B3F8-AAF1-6E38-E0DA-CE471C52AF13}"/>
              </a:ext>
            </a:extLst>
          </p:cNvPr>
          <p:cNvSpPr txBox="1">
            <a:spLocks/>
          </p:cNvSpPr>
          <p:nvPr/>
        </p:nvSpPr>
        <p:spPr>
          <a:xfrm>
            <a:off x="4295775" y="1881213"/>
            <a:ext cx="3600450" cy="1955464"/>
          </a:xfrm>
          <a:prstGeom prst="roundRect">
            <a:avLst/>
          </a:prstGeom>
          <a:solidFill>
            <a:schemeClr val="accent3"/>
          </a:solidFill>
          <a:ln w="12700">
            <a:solidFill>
              <a:schemeClr val="tx2"/>
            </a:solidFill>
          </a:ln>
        </p:spPr>
        <p:txBody>
          <a:bodyPr vert="horz" wrap="square" lIns="0" tIns="0" rIns="0" bIns="0" rtlCol="0" anchor="ctr">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Come up with ideas</a:t>
            </a:r>
          </a:p>
        </p:txBody>
      </p:sp>
      <p:sp>
        <p:nvSpPr>
          <p:cNvPr id="18" name="Content Placeholder 2">
            <a:extLst>
              <a:ext uri="{FF2B5EF4-FFF2-40B4-BE49-F238E27FC236}">
                <a16:creationId xmlns:a16="http://schemas.microsoft.com/office/drawing/2014/main" id="{40EF49D1-0BC9-0FCB-799F-D9A72D218B84}"/>
              </a:ext>
            </a:extLst>
          </p:cNvPr>
          <p:cNvSpPr txBox="1">
            <a:spLocks/>
          </p:cNvSpPr>
          <p:nvPr/>
        </p:nvSpPr>
        <p:spPr>
          <a:xfrm>
            <a:off x="8267274" y="1881213"/>
            <a:ext cx="3600450" cy="1955464"/>
          </a:xfrm>
          <a:prstGeom prst="roundRect">
            <a:avLst/>
          </a:prstGeom>
          <a:solidFill>
            <a:schemeClr val="accent4"/>
          </a:solidFill>
          <a:ln w="12700">
            <a:solidFill>
              <a:schemeClr val="tx2"/>
            </a:solidFill>
          </a:ln>
        </p:spPr>
        <p:txBody>
          <a:bodyPr vert="horz" wrap="square" lIns="0" tIns="0" rIns="0" bIns="0" rtlCol="0" anchor="ctr">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Explore tech</a:t>
            </a:r>
          </a:p>
        </p:txBody>
      </p:sp>
      <p:sp>
        <p:nvSpPr>
          <p:cNvPr id="19" name="Content Placeholder 2">
            <a:extLst>
              <a:ext uri="{FF2B5EF4-FFF2-40B4-BE49-F238E27FC236}">
                <a16:creationId xmlns:a16="http://schemas.microsoft.com/office/drawing/2014/main" id="{EBB642FD-2050-420E-A1AB-D6619450BE55}"/>
              </a:ext>
            </a:extLst>
          </p:cNvPr>
          <p:cNvSpPr txBox="1">
            <a:spLocks/>
          </p:cNvSpPr>
          <p:nvPr/>
        </p:nvSpPr>
        <p:spPr>
          <a:xfrm>
            <a:off x="334963" y="3999055"/>
            <a:ext cx="3600450" cy="1955464"/>
          </a:xfrm>
          <a:prstGeom prst="roundRect">
            <a:avLst/>
          </a:prstGeom>
          <a:solidFill>
            <a:schemeClr val="accent5"/>
          </a:solidFill>
          <a:ln w="12700">
            <a:solidFill>
              <a:schemeClr val="tx2"/>
            </a:solidFill>
          </a:ln>
        </p:spPr>
        <p:txBody>
          <a:bodyPr vert="horz" wrap="square" lIns="0" tIns="0" rIns="0" bIns="0" rtlCol="0" anchor="ctr">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Strengthen ideas</a:t>
            </a:r>
          </a:p>
        </p:txBody>
      </p:sp>
      <p:sp>
        <p:nvSpPr>
          <p:cNvPr id="20" name="Content Placeholder 2">
            <a:extLst>
              <a:ext uri="{FF2B5EF4-FFF2-40B4-BE49-F238E27FC236}">
                <a16:creationId xmlns:a16="http://schemas.microsoft.com/office/drawing/2014/main" id="{3C92F913-CC71-5D96-1BB8-DB3AEAA9A651}"/>
              </a:ext>
            </a:extLst>
          </p:cNvPr>
          <p:cNvSpPr txBox="1">
            <a:spLocks/>
          </p:cNvSpPr>
          <p:nvPr/>
        </p:nvSpPr>
        <p:spPr>
          <a:xfrm>
            <a:off x="4295775" y="3999055"/>
            <a:ext cx="3600450" cy="1955464"/>
          </a:xfrm>
          <a:prstGeom prst="roundRect">
            <a:avLst/>
          </a:prstGeom>
          <a:solidFill>
            <a:schemeClr val="accent2"/>
          </a:solidFill>
          <a:ln w="12700">
            <a:solidFill>
              <a:schemeClr val="tx2"/>
            </a:solidFill>
          </a:ln>
        </p:spPr>
        <p:txBody>
          <a:bodyPr vert="horz" wrap="square" lIns="0" tIns="0" rIns="0" bIns="0" rtlCol="0" anchor="ctr">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solidFill>
                  <a:schemeClr val="bg2"/>
                </a:solidFill>
              </a:rPr>
              <a:t>Name your project</a:t>
            </a:r>
          </a:p>
        </p:txBody>
      </p:sp>
      <p:sp>
        <p:nvSpPr>
          <p:cNvPr id="21" name="Content Placeholder 2">
            <a:extLst>
              <a:ext uri="{FF2B5EF4-FFF2-40B4-BE49-F238E27FC236}">
                <a16:creationId xmlns:a16="http://schemas.microsoft.com/office/drawing/2014/main" id="{0212BAC8-581D-2C86-C2E4-991EFF5E0464}"/>
              </a:ext>
            </a:extLst>
          </p:cNvPr>
          <p:cNvSpPr txBox="1">
            <a:spLocks/>
          </p:cNvSpPr>
          <p:nvPr/>
        </p:nvSpPr>
        <p:spPr>
          <a:xfrm>
            <a:off x="8267274" y="3999055"/>
            <a:ext cx="3600450" cy="1955464"/>
          </a:xfrm>
          <a:prstGeom prst="roundRect">
            <a:avLst/>
          </a:prstGeom>
          <a:solidFill>
            <a:schemeClr val="accent3"/>
          </a:solidFill>
          <a:ln w="12700">
            <a:solidFill>
              <a:schemeClr val="tx2"/>
            </a:solidFill>
          </a:ln>
        </p:spPr>
        <p:txBody>
          <a:bodyPr vert="horz" wrap="square" lIns="0" tIns="0" rIns="0" bIns="0" rtlCol="0" anchor="ctr">
            <a:no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t>Fine-tune prototypes </a:t>
            </a:r>
            <a:br>
              <a:rPr lang="en-US" b="1" dirty="0"/>
            </a:br>
            <a:r>
              <a:rPr lang="en-US" b="1" dirty="0"/>
              <a:t>and writing</a:t>
            </a:r>
          </a:p>
        </p:txBody>
      </p:sp>
      <p:sp>
        <p:nvSpPr>
          <p:cNvPr id="22" name="Freeform 21">
            <a:extLst>
              <a:ext uri="{FF2B5EF4-FFF2-40B4-BE49-F238E27FC236}">
                <a16:creationId xmlns:a16="http://schemas.microsoft.com/office/drawing/2014/main" id="{E72505BC-5440-D037-0BBC-B0646BA78F79}"/>
              </a:ext>
            </a:extLst>
          </p:cNvPr>
          <p:cNvSpPr/>
          <p:nvPr/>
        </p:nvSpPr>
        <p:spPr>
          <a:xfrm>
            <a:off x="8694030" y="663408"/>
            <a:ext cx="504081" cy="504033"/>
          </a:xfrm>
          <a:custGeom>
            <a:avLst/>
            <a:gdLst>
              <a:gd name="connsiteX0" fmla="*/ 471505 w 504081"/>
              <a:gd name="connsiteY0" fmla="*/ 220517 h 504033"/>
              <a:gd name="connsiteX1" fmla="*/ 441061 w 504081"/>
              <a:gd name="connsiteY1" fmla="*/ 220517 h 504033"/>
              <a:gd name="connsiteX2" fmla="*/ 283546 w 504081"/>
              <a:gd name="connsiteY2" fmla="*/ 63019 h 504033"/>
              <a:gd name="connsiteX3" fmla="*/ 283546 w 504081"/>
              <a:gd name="connsiteY3" fmla="*/ 32578 h 504033"/>
              <a:gd name="connsiteX4" fmla="*/ 254160 w 504081"/>
              <a:gd name="connsiteY4" fmla="*/ 70 h 504033"/>
              <a:gd name="connsiteX5" fmla="*/ 220540 w 504081"/>
              <a:gd name="connsiteY5" fmla="*/ 31519 h 504033"/>
              <a:gd name="connsiteX6" fmla="*/ 220540 w 504081"/>
              <a:gd name="connsiteY6" fmla="*/ 63019 h 504033"/>
              <a:gd name="connsiteX7" fmla="*/ 63026 w 504081"/>
              <a:gd name="connsiteY7" fmla="*/ 220517 h 504033"/>
              <a:gd name="connsiteX8" fmla="*/ 32581 w 504081"/>
              <a:gd name="connsiteY8" fmla="*/ 220517 h 504033"/>
              <a:gd name="connsiteX9" fmla="*/ 70 w 504081"/>
              <a:gd name="connsiteY9" fmla="*/ 249900 h 504033"/>
              <a:gd name="connsiteX10" fmla="*/ 31523 w 504081"/>
              <a:gd name="connsiteY10" fmla="*/ 283516 h 504033"/>
              <a:gd name="connsiteX11" fmla="*/ 63026 w 504081"/>
              <a:gd name="connsiteY11" fmla="*/ 283516 h 504033"/>
              <a:gd name="connsiteX12" fmla="*/ 220540 w 504081"/>
              <a:gd name="connsiteY12" fmla="*/ 441015 h 504033"/>
              <a:gd name="connsiteX13" fmla="*/ 220540 w 504081"/>
              <a:gd name="connsiteY13" fmla="*/ 471456 h 504033"/>
              <a:gd name="connsiteX14" fmla="*/ 249926 w 504081"/>
              <a:gd name="connsiteY14" fmla="*/ 503963 h 504033"/>
              <a:gd name="connsiteX15" fmla="*/ 283546 w 504081"/>
              <a:gd name="connsiteY15" fmla="*/ 472514 h 504033"/>
              <a:gd name="connsiteX16" fmla="*/ 283546 w 504081"/>
              <a:gd name="connsiteY16" fmla="*/ 441015 h 504033"/>
              <a:gd name="connsiteX17" fmla="*/ 441061 w 504081"/>
              <a:gd name="connsiteY17" fmla="*/ 283516 h 504033"/>
              <a:gd name="connsiteX18" fmla="*/ 472564 w 504081"/>
              <a:gd name="connsiteY18" fmla="*/ 283516 h 504033"/>
              <a:gd name="connsiteX19" fmla="*/ 504016 w 504081"/>
              <a:gd name="connsiteY19" fmla="*/ 249900 h 504033"/>
              <a:gd name="connsiteX20" fmla="*/ 471505 w 504081"/>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1"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40"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4"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4"/>
          </a:solidFill>
          <a:ln w="12700" cap="rnd">
            <a:solidFill>
              <a:srgbClr val="000000"/>
            </a:solidFill>
            <a:prstDash val="solid"/>
            <a:round/>
          </a:ln>
        </p:spPr>
        <p:txBody>
          <a:bodyPr rtlCol="0" anchor="ctr"/>
          <a:lstStyle/>
          <a:p>
            <a:endParaRPr lang="en-US"/>
          </a:p>
        </p:txBody>
      </p:sp>
      <p:sp>
        <p:nvSpPr>
          <p:cNvPr id="23" name="Freeform 41">
            <a:extLst>
              <a:ext uri="{FF2B5EF4-FFF2-40B4-BE49-F238E27FC236}">
                <a16:creationId xmlns:a16="http://schemas.microsoft.com/office/drawing/2014/main" id="{655568F3-0BC3-1BAB-21A1-101FDF788BAF}"/>
              </a:ext>
            </a:extLst>
          </p:cNvPr>
          <p:cNvSpPr/>
          <p:nvPr/>
        </p:nvSpPr>
        <p:spPr>
          <a:xfrm>
            <a:off x="10491822" y="5592830"/>
            <a:ext cx="714306" cy="714240"/>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40"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2"/>
          </a:solidFill>
          <a:ln w="12700" cap="rnd">
            <a:solidFill>
              <a:srgbClr val="000000"/>
            </a:solidFill>
            <a:prstDash val="solid"/>
            <a:round/>
          </a:ln>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2">
            <a:extLst>
              <a:ext uri="{FF2B5EF4-FFF2-40B4-BE49-F238E27FC236}">
                <a16:creationId xmlns:a16="http://schemas.microsoft.com/office/drawing/2014/main" id="{E37C5338-35E9-47A6-D893-E651DF8C6472}"/>
              </a:ext>
            </a:extLst>
          </p:cNvPr>
          <p:cNvSpPr/>
          <p:nvPr/>
        </p:nvSpPr>
        <p:spPr>
          <a:xfrm>
            <a:off x="6676876" y="1524093"/>
            <a:ext cx="714306" cy="714240"/>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40"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5"/>
          </a:solidFill>
          <a:ln w="12700" cap="rnd">
            <a:solidFill>
              <a:srgbClr val="000000"/>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5" name="Graphic 24">
            <a:extLst>
              <a:ext uri="{FF2B5EF4-FFF2-40B4-BE49-F238E27FC236}">
                <a16:creationId xmlns:a16="http://schemas.microsoft.com/office/drawing/2014/main" id="{257CA812-029B-0A7F-A9DE-00736FD8EC79}"/>
              </a:ext>
            </a:extLst>
          </p:cNvPr>
          <p:cNvPicPr/>
          <p:nvPr/>
        </p:nvPicPr>
        <p:blipFill>
          <a:blip r:embed="rId2">
            <a:extLst>
              <a:ext uri="{96DAC541-7B7A-43D3-8B79-37D633B846F1}">
                <asvg:svgBlip xmlns:asvg="http://schemas.microsoft.com/office/drawing/2016/SVG/main" r:embed="rId3"/>
              </a:ext>
            </a:extLst>
          </a:blip>
          <a:srcRect/>
          <a:stretch/>
        </p:blipFill>
        <p:spPr>
          <a:xfrm>
            <a:off x="2760251" y="5504519"/>
            <a:ext cx="900000" cy="900000"/>
          </a:xfrm>
          <a:prstGeom prst="rect">
            <a:avLst/>
          </a:prstGeom>
        </p:spPr>
      </p:pic>
      <p:sp>
        <p:nvSpPr>
          <p:cNvPr id="26" name="Content Placeholder 2">
            <a:extLst>
              <a:ext uri="{FF2B5EF4-FFF2-40B4-BE49-F238E27FC236}">
                <a16:creationId xmlns:a16="http://schemas.microsoft.com/office/drawing/2014/main" id="{E9E09115-7505-174C-7162-B2F80F8D5017}"/>
              </a:ext>
            </a:extLst>
          </p:cNvPr>
          <p:cNvSpPr txBox="1">
            <a:spLocks/>
          </p:cNvSpPr>
          <p:nvPr/>
        </p:nvSpPr>
        <p:spPr>
          <a:xfrm>
            <a:off x="299200" y="333375"/>
            <a:ext cx="2988513" cy="593982"/>
          </a:xfrm>
          <a:prstGeom prst="roundRect">
            <a:avLst>
              <a:gd name="adj" fmla="val 50000"/>
            </a:avLst>
          </a:prstGeom>
          <a:solidFill>
            <a:schemeClr val="accent5"/>
          </a:solidFill>
          <a:ln w="12700">
            <a:solidFill>
              <a:schemeClr val="tx2"/>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Use AI as a partner in: </a:t>
            </a:r>
          </a:p>
        </p:txBody>
      </p:sp>
    </p:spTree>
    <p:extLst>
      <p:ext uri="{BB962C8B-B14F-4D97-AF65-F5344CB8AC3E}">
        <p14:creationId xmlns:p14="http://schemas.microsoft.com/office/powerpoint/2010/main" val="2276262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010A-6417-1491-9C94-EF287804509B}"/>
              </a:ext>
            </a:extLst>
          </p:cNvPr>
          <p:cNvSpPr>
            <a:spLocks noGrp="1"/>
          </p:cNvSpPr>
          <p:nvPr>
            <p:ph type="title"/>
          </p:nvPr>
        </p:nvSpPr>
        <p:spPr>
          <a:xfrm>
            <a:off x="334963" y="333375"/>
            <a:ext cx="4573587" cy="861774"/>
          </a:xfrm>
        </p:spPr>
        <p:txBody>
          <a:bodyPr/>
          <a:lstStyle/>
          <a:p>
            <a:r>
              <a:rPr lang="en-US" dirty="0"/>
              <a:t>Define your problem</a:t>
            </a:r>
          </a:p>
        </p:txBody>
      </p:sp>
      <p:sp>
        <p:nvSpPr>
          <p:cNvPr id="6" name="Content Placeholder 5">
            <a:extLst>
              <a:ext uri="{FF2B5EF4-FFF2-40B4-BE49-F238E27FC236}">
                <a16:creationId xmlns:a16="http://schemas.microsoft.com/office/drawing/2014/main" id="{7D558490-FEFC-D7E5-F644-A49A2D36AEBC}"/>
              </a:ext>
            </a:extLst>
          </p:cNvPr>
          <p:cNvSpPr>
            <a:spLocks noGrp="1"/>
          </p:cNvSpPr>
          <p:nvPr>
            <p:ph idx="1"/>
          </p:nvPr>
        </p:nvSpPr>
        <p:spPr>
          <a:xfrm>
            <a:off x="334963" y="1160463"/>
            <a:ext cx="5069550" cy="4175502"/>
          </a:xfrm>
        </p:spPr>
        <p:txBody>
          <a:bodyPr wrap="square">
            <a:spAutoFit/>
          </a:bodyPr>
          <a:lstStyle/>
          <a:p>
            <a:pPr>
              <a:spcBef>
                <a:spcPts val="0"/>
              </a:spcBef>
              <a:spcAft>
                <a:spcPts val="2200"/>
              </a:spcAft>
            </a:pPr>
            <a:r>
              <a:rPr lang="en-US" sz="1800" dirty="0"/>
              <a:t>Extra research can help you to really understand the problem that you're solving. </a:t>
            </a:r>
          </a:p>
          <a:p>
            <a:pPr>
              <a:spcBef>
                <a:spcPts val="0"/>
              </a:spcBef>
              <a:spcAft>
                <a:spcPts val="2200"/>
              </a:spcAft>
            </a:pPr>
            <a:r>
              <a:rPr lang="en-US" sz="1800" dirty="0"/>
              <a:t>AI can help by you find, </a:t>
            </a:r>
            <a:r>
              <a:rPr lang="en-US" sz="1800" dirty="0" err="1"/>
              <a:t>summarise</a:t>
            </a:r>
            <a:r>
              <a:rPr lang="en-US" sz="1800" dirty="0"/>
              <a:t> or simplify research or explain difficult concepts. </a:t>
            </a:r>
          </a:p>
          <a:p>
            <a:pPr marL="285750" indent="-285750">
              <a:spcBef>
                <a:spcPts val="0"/>
              </a:spcBef>
              <a:spcAft>
                <a:spcPts val="2200"/>
              </a:spcAft>
              <a:buFont typeface="Arial" panose="020B0604020202020204" pitchFamily="34" charset="0"/>
              <a:buChar char="•"/>
            </a:pPr>
            <a:r>
              <a:rPr lang="en-US" sz="1800" b="1" dirty="0"/>
              <a:t>Find</a:t>
            </a:r>
            <a:r>
              <a:rPr lang="en-US" sz="1800" dirty="0"/>
              <a:t>: Ask AI to suggest relevant research and give you links.</a:t>
            </a:r>
          </a:p>
          <a:p>
            <a:pPr marL="285750" indent="-285750">
              <a:spcBef>
                <a:spcPts val="0"/>
              </a:spcBef>
              <a:spcAft>
                <a:spcPts val="2200"/>
              </a:spcAft>
              <a:buFont typeface="Arial" panose="020B0604020202020204" pitchFamily="34" charset="0"/>
              <a:buChar char="•"/>
            </a:pPr>
            <a:r>
              <a:rPr lang="en-US" sz="1800" b="1" dirty="0" err="1"/>
              <a:t>Summarise</a:t>
            </a:r>
            <a:r>
              <a:rPr lang="en-US" sz="1800" dirty="0"/>
              <a:t>: Paste a link or upload </a:t>
            </a:r>
            <a:br>
              <a:rPr lang="en-US" sz="1800" dirty="0"/>
            </a:br>
            <a:r>
              <a:rPr lang="en-US" sz="1800" dirty="0"/>
              <a:t>a PDF and ask AI to </a:t>
            </a:r>
            <a:r>
              <a:rPr lang="en-US" sz="1800" dirty="0" err="1"/>
              <a:t>summarise</a:t>
            </a:r>
            <a:r>
              <a:rPr lang="en-US" sz="1800" dirty="0"/>
              <a:t> it.</a:t>
            </a:r>
          </a:p>
          <a:p>
            <a:pPr marL="285750" indent="-285750">
              <a:spcBef>
                <a:spcPts val="0"/>
              </a:spcBef>
              <a:spcAft>
                <a:spcPts val="2200"/>
              </a:spcAft>
              <a:buFont typeface="Arial" panose="020B0604020202020204" pitchFamily="34" charset="0"/>
              <a:buChar char="•"/>
            </a:pPr>
            <a:r>
              <a:rPr lang="en-US" sz="1800" b="1" dirty="0"/>
              <a:t>Simplify: </a:t>
            </a:r>
            <a:r>
              <a:rPr lang="en-US" sz="1800" dirty="0"/>
              <a:t>If something is hard to understand, ask AI to </a:t>
            </a:r>
            <a:r>
              <a:rPr lang="en-US" sz="1800" dirty="0" err="1"/>
              <a:t>summarise</a:t>
            </a:r>
            <a:r>
              <a:rPr lang="en-US" sz="1800" dirty="0"/>
              <a:t> or explain it for someone your age.</a:t>
            </a:r>
          </a:p>
        </p:txBody>
      </p:sp>
      <p:sp>
        <p:nvSpPr>
          <p:cNvPr id="4" name="Slide Number Placeholder 3">
            <a:extLst>
              <a:ext uri="{FF2B5EF4-FFF2-40B4-BE49-F238E27FC236}">
                <a16:creationId xmlns:a16="http://schemas.microsoft.com/office/drawing/2014/main" id="{F5E6E857-A8DD-E358-DA96-15CE42D0F45E}"/>
              </a:ext>
            </a:extLst>
          </p:cNvPr>
          <p:cNvSpPr>
            <a:spLocks noGrp="1"/>
          </p:cNvSpPr>
          <p:nvPr>
            <p:ph type="sldNum" sz="quarter" idx="12"/>
          </p:nvPr>
        </p:nvSpPr>
        <p:spPr/>
        <p:txBody>
          <a:bodyPr/>
          <a:lstStyle/>
          <a:p>
            <a:fld id="{F4766671-44AD-8E4E-B9D0-F5E712C8BDA2}" type="slidenum">
              <a:rPr lang="en-US" smtClean="0">
                <a:solidFill>
                  <a:schemeClr val="tx1"/>
                </a:solidFill>
              </a:rPr>
              <a:pPr/>
              <a:t>26</a:t>
            </a:fld>
            <a:endParaRPr lang="en-US" dirty="0">
              <a:solidFill>
                <a:schemeClr val="tx1"/>
              </a:solidFill>
            </a:endParaRPr>
          </a:p>
        </p:txBody>
      </p:sp>
      <p:sp>
        <p:nvSpPr>
          <p:cNvPr id="26" name="Content Placeholder 2">
            <a:extLst>
              <a:ext uri="{FF2B5EF4-FFF2-40B4-BE49-F238E27FC236}">
                <a16:creationId xmlns:a16="http://schemas.microsoft.com/office/drawing/2014/main" id="{E9E09115-7505-174C-7162-B2F80F8D5017}"/>
              </a:ext>
            </a:extLst>
          </p:cNvPr>
          <p:cNvSpPr txBox="1">
            <a:spLocks/>
          </p:cNvSpPr>
          <p:nvPr/>
        </p:nvSpPr>
        <p:spPr>
          <a:xfrm>
            <a:off x="9228888" y="333375"/>
            <a:ext cx="2628150" cy="593982"/>
          </a:xfrm>
          <a:prstGeom prst="roundRect">
            <a:avLst>
              <a:gd name="adj" fmla="val 50000"/>
            </a:avLst>
          </a:prstGeom>
          <a:solidFill>
            <a:schemeClr val="accent5"/>
          </a:solidFill>
          <a:ln w="12700">
            <a:solidFill>
              <a:schemeClr val="tx2"/>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Use AI as a partner </a:t>
            </a:r>
          </a:p>
        </p:txBody>
      </p:sp>
      <p:sp>
        <p:nvSpPr>
          <p:cNvPr id="8" name="Content Placeholder 4">
            <a:extLst>
              <a:ext uri="{FF2B5EF4-FFF2-40B4-BE49-F238E27FC236}">
                <a16:creationId xmlns:a16="http://schemas.microsoft.com/office/drawing/2014/main" id="{DAD48230-6E10-776F-985E-A1F53A5DCE14}"/>
              </a:ext>
            </a:extLst>
          </p:cNvPr>
          <p:cNvSpPr>
            <a:spLocks noGrp="1"/>
          </p:cNvSpPr>
          <p:nvPr>
            <p:ph idx="13"/>
          </p:nvPr>
        </p:nvSpPr>
        <p:spPr>
          <a:xfrm>
            <a:off x="7283449" y="4440578"/>
            <a:ext cx="4573588" cy="1589233"/>
          </a:xfrm>
          <a:prstGeom prst="roundRect">
            <a:avLst>
              <a:gd name="adj" fmla="val 23257"/>
            </a:avLst>
          </a:prstGeom>
          <a:solidFill>
            <a:schemeClr val="bg1"/>
          </a:solidFill>
          <a:ln w="12700">
            <a:solidFill>
              <a:schemeClr val="tx1"/>
            </a:solidFill>
          </a:ln>
        </p:spPr>
        <p:txBody>
          <a:bodyPr lIns="180000" tIns="360000" rIns="180000" bIns="180000">
            <a:spAutoFit/>
          </a:bodyPr>
          <a:lstStyle/>
          <a:p>
            <a:pPr>
              <a:spcBef>
                <a:spcPts val="0"/>
              </a:spcBef>
              <a:spcAft>
                <a:spcPts val="2200"/>
              </a:spcAft>
            </a:pPr>
            <a:r>
              <a:rPr lang="en-US" sz="1800" b="1" dirty="0">
                <a:solidFill>
                  <a:schemeClr val="tx1"/>
                </a:solidFill>
              </a:rPr>
              <a:t>Top tip</a:t>
            </a:r>
            <a:r>
              <a:rPr lang="en-US" sz="1800" dirty="0">
                <a:solidFill>
                  <a:schemeClr val="tx1"/>
                </a:solidFill>
              </a:rPr>
              <a:t>: Start with a trusted source, like an official website or publication.</a:t>
            </a:r>
          </a:p>
        </p:txBody>
      </p:sp>
      <p:pic>
        <p:nvPicPr>
          <p:cNvPr id="9" name="Graphic 8">
            <a:extLst>
              <a:ext uri="{FF2B5EF4-FFF2-40B4-BE49-F238E27FC236}">
                <a16:creationId xmlns:a16="http://schemas.microsoft.com/office/drawing/2014/main" id="{C9A26F4E-3B26-BF67-D927-79D9BADC887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70244" y="3135325"/>
            <a:ext cx="1800000" cy="1800000"/>
          </a:xfrm>
          <a:prstGeom prst="rect">
            <a:avLst/>
          </a:prstGeom>
        </p:spPr>
      </p:pic>
      <p:sp>
        <p:nvSpPr>
          <p:cNvPr id="12" name="Content Placeholder 4">
            <a:extLst>
              <a:ext uri="{FF2B5EF4-FFF2-40B4-BE49-F238E27FC236}">
                <a16:creationId xmlns:a16="http://schemas.microsoft.com/office/drawing/2014/main" id="{96CDB6B3-6CAF-F83E-B277-E6EB3E0D54B5}"/>
              </a:ext>
            </a:extLst>
          </p:cNvPr>
          <p:cNvSpPr txBox="1">
            <a:spLocks/>
          </p:cNvSpPr>
          <p:nvPr/>
        </p:nvSpPr>
        <p:spPr>
          <a:xfrm>
            <a:off x="7283450" y="1151468"/>
            <a:ext cx="4573588" cy="1697439"/>
          </a:xfrm>
          <a:prstGeom prst="roundRect">
            <a:avLst>
              <a:gd name="adj" fmla="val 19787"/>
            </a:avLst>
          </a:prstGeom>
          <a:solidFill>
            <a:schemeClr val="accent3"/>
          </a:solidFill>
          <a:ln w="12700">
            <a:solidFill>
              <a:schemeClr val="tx1"/>
            </a:solidFill>
          </a:ln>
        </p:spPr>
        <p:txBody>
          <a:bodyPr vert="horz" wrap="square" lIns="180000" tIns="180000" rIns="180000" bIns="180000" rtlCol="0">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bg2"/>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bg2"/>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bg2"/>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bg2"/>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bg2"/>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1"/>
                </a:solidFill>
              </a:rPr>
              <a:t>Watch out </a:t>
            </a:r>
            <a:r>
              <a:rPr lang="en-US" sz="1800" dirty="0">
                <a:solidFill>
                  <a:schemeClr val="tx1"/>
                </a:solidFill>
              </a:rPr>
              <a:t>– AI can oversimplify</a:t>
            </a:r>
            <a:br>
              <a:rPr lang="en-US" sz="1800" dirty="0">
                <a:solidFill>
                  <a:schemeClr val="tx1"/>
                </a:solidFill>
              </a:rPr>
            </a:br>
            <a:r>
              <a:rPr lang="en-US" sz="1800" dirty="0">
                <a:solidFill>
                  <a:schemeClr val="tx1"/>
                </a:solidFill>
              </a:rPr>
              <a:t>or twist facts to match what </a:t>
            </a:r>
            <a:br>
              <a:rPr lang="en-US" sz="1800" dirty="0">
                <a:solidFill>
                  <a:schemeClr val="tx1"/>
                </a:solidFill>
              </a:rPr>
            </a:br>
            <a:r>
              <a:rPr lang="en-US" sz="1800" dirty="0">
                <a:solidFill>
                  <a:schemeClr val="tx1"/>
                </a:solidFill>
              </a:rPr>
              <a:t>you've asked for – always check sources yourself. </a:t>
            </a:r>
          </a:p>
        </p:txBody>
      </p:sp>
      <p:pic>
        <p:nvPicPr>
          <p:cNvPr id="13" name="Graphic 12">
            <a:extLst>
              <a:ext uri="{FF2B5EF4-FFF2-40B4-BE49-F238E27FC236}">
                <a16:creationId xmlns:a16="http://schemas.microsoft.com/office/drawing/2014/main" id="{16DB0BBF-B1D8-407E-B6CF-9B1029791158}"/>
              </a:ext>
            </a:extLst>
          </p:cNvPr>
          <p:cNvPicPr/>
          <p:nvPr/>
        </p:nvPicPr>
        <p:blipFill>
          <a:blip r:embed="rId5">
            <a:extLst>
              <a:ext uri="{96DAC541-7B7A-43D3-8B79-37D633B846F1}">
                <asvg:svgBlip xmlns:asvg="http://schemas.microsoft.com/office/drawing/2016/SVG/main" r:embed="rId6"/>
              </a:ext>
            </a:extLst>
          </a:blip>
          <a:stretch>
            <a:fillRect/>
          </a:stretch>
        </p:blipFill>
        <p:spPr>
          <a:xfrm>
            <a:off x="307667" y="5806478"/>
            <a:ext cx="900000" cy="900000"/>
          </a:xfrm>
          <a:prstGeom prst="rect">
            <a:avLst/>
          </a:prstGeom>
        </p:spPr>
      </p:pic>
    </p:spTree>
    <p:extLst>
      <p:ext uri="{BB962C8B-B14F-4D97-AF65-F5344CB8AC3E}">
        <p14:creationId xmlns:p14="http://schemas.microsoft.com/office/powerpoint/2010/main" val="313838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010A-6417-1491-9C94-EF287804509B}"/>
              </a:ext>
            </a:extLst>
          </p:cNvPr>
          <p:cNvSpPr>
            <a:spLocks noGrp="1"/>
          </p:cNvSpPr>
          <p:nvPr>
            <p:ph type="title"/>
          </p:nvPr>
        </p:nvSpPr>
        <p:spPr>
          <a:xfrm>
            <a:off x="334964" y="345331"/>
            <a:ext cx="8497886" cy="430887"/>
          </a:xfrm>
        </p:spPr>
        <p:txBody>
          <a:bodyPr>
            <a:spAutoFit/>
          </a:bodyPr>
          <a:lstStyle/>
          <a:p>
            <a:r>
              <a:rPr lang="en-US" dirty="0"/>
              <a:t>Ideate – Coming up with ideas</a:t>
            </a:r>
          </a:p>
        </p:txBody>
      </p:sp>
      <p:sp>
        <p:nvSpPr>
          <p:cNvPr id="4" name="Slide Number Placeholder 3">
            <a:extLst>
              <a:ext uri="{FF2B5EF4-FFF2-40B4-BE49-F238E27FC236}">
                <a16:creationId xmlns:a16="http://schemas.microsoft.com/office/drawing/2014/main" id="{F5E6E857-A8DD-E358-DA96-15CE42D0F45E}"/>
              </a:ext>
            </a:extLst>
          </p:cNvPr>
          <p:cNvSpPr>
            <a:spLocks noGrp="1"/>
          </p:cNvSpPr>
          <p:nvPr>
            <p:ph type="sldNum" sz="quarter" idx="12"/>
          </p:nvPr>
        </p:nvSpPr>
        <p:spPr/>
        <p:txBody>
          <a:bodyPr/>
          <a:lstStyle/>
          <a:p>
            <a:fld id="{F4766671-44AD-8E4E-B9D0-F5E712C8BDA2}" type="slidenum">
              <a:rPr lang="en-US" smtClean="0">
                <a:solidFill>
                  <a:schemeClr val="tx1"/>
                </a:solidFill>
              </a:rPr>
              <a:pPr/>
              <a:t>27</a:t>
            </a:fld>
            <a:endParaRPr lang="en-US" dirty="0">
              <a:solidFill>
                <a:schemeClr val="tx1"/>
              </a:solidFill>
            </a:endParaRPr>
          </a:p>
        </p:txBody>
      </p:sp>
      <p:sp>
        <p:nvSpPr>
          <p:cNvPr id="26" name="Content Placeholder 2">
            <a:extLst>
              <a:ext uri="{FF2B5EF4-FFF2-40B4-BE49-F238E27FC236}">
                <a16:creationId xmlns:a16="http://schemas.microsoft.com/office/drawing/2014/main" id="{E9E09115-7505-174C-7162-B2F80F8D5017}"/>
              </a:ext>
            </a:extLst>
          </p:cNvPr>
          <p:cNvSpPr txBox="1">
            <a:spLocks/>
          </p:cNvSpPr>
          <p:nvPr/>
        </p:nvSpPr>
        <p:spPr>
          <a:xfrm>
            <a:off x="9162345" y="333375"/>
            <a:ext cx="2694689" cy="593982"/>
          </a:xfrm>
          <a:prstGeom prst="roundRect">
            <a:avLst>
              <a:gd name="adj" fmla="val 50000"/>
            </a:avLst>
          </a:prstGeom>
          <a:solidFill>
            <a:schemeClr val="accent5"/>
          </a:solidFill>
          <a:ln w="12700">
            <a:solidFill>
              <a:schemeClr val="tx2"/>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Use AI as a partner</a:t>
            </a:r>
          </a:p>
        </p:txBody>
      </p:sp>
      <p:sp>
        <p:nvSpPr>
          <p:cNvPr id="7" name="Text Placeholder 8">
            <a:extLst>
              <a:ext uri="{FF2B5EF4-FFF2-40B4-BE49-F238E27FC236}">
                <a16:creationId xmlns:a16="http://schemas.microsoft.com/office/drawing/2014/main" id="{C3ECFE5A-8363-335C-9DDC-1D949BA8C9D5}"/>
              </a:ext>
            </a:extLst>
          </p:cNvPr>
          <p:cNvSpPr txBox="1">
            <a:spLocks/>
          </p:cNvSpPr>
          <p:nvPr/>
        </p:nvSpPr>
        <p:spPr>
          <a:xfrm>
            <a:off x="334964" y="2315164"/>
            <a:ext cx="5581649" cy="2131182"/>
          </a:xfrm>
          <a:prstGeom prst="roundRect">
            <a:avLst>
              <a:gd name="adj" fmla="val 17744"/>
            </a:avLst>
          </a:prstGeom>
          <a:solidFill>
            <a:schemeClr val="accent5"/>
          </a:solidFill>
          <a:ln w="12700">
            <a:solidFill>
              <a:schemeClr val="tx1"/>
            </a:solidFill>
          </a:ln>
        </p:spPr>
        <p:txBody>
          <a:bodyPr wrap="square" lIns="180000" tIns="360000" rIns="180000" bIns="180000" anchor="t">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solidFill>
                  <a:schemeClr val="tx1"/>
                </a:solidFill>
              </a:rPr>
              <a:t>Use </a:t>
            </a:r>
            <a:r>
              <a:rPr lang="en-US" b="1" dirty="0">
                <a:solidFill>
                  <a:schemeClr val="tx1"/>
                </a:solidFill>
              </a:rPr>
              <a:t>Crazy Fours </a:t>
            </a:r>
            <a:r>
              <a:rPr lang="en-US" dirty="0">
                <a:solidFill>
                  <a:schemeClr val="tx1"/>
                </a:solidFill>
              </a:rPr>
              <a:t>to create your own ideas.</a:t>
            </a:r>
          </a:p>
          <a:p>
            <a:pPr lvl="1"/>
            <a:r>
              <a:rPr lang="en-US" i="1" dirty="0">
                <a:solidFill>
                  <a:schemeClr val="tx1"/>
                </a:solidFill>
              </a:rPr>
              <a:t>You can ask AI for extra ideas.</a:t>
            </a:r>
          </a:p>
        </p:txBody>
      </p:sp>
      <p:sp>
        <p:nvSpPr>
          <p:cNvPr id="10" name="Text Placeholder 8">
            <a:extLst>
              <a:ext uri="{FF2B5EF4-FFF2-40B4-BE49-F238E27FC236}">
                <a16:creationId xmlns:a16="http://schemas.microsoft.com/office/drawing/2014/main" id="{013A26FE-5A9B-2852-CDCF-33A5C2ADDF46}"/>
              </a:ext>
            </a:extLst>
          </p:cNvPr>
          <p:cNvSpPr txBox="1">
            <a:spLocks/>
          </p:cNvSpPr>
          <p:nvPr/>
        </p:nvSpPr>
        <p:spPr>
          <a:xfrm>
            <a:off x="6275388" y="2315164"/>
            <a:ext cx="5581647" cy="2169668"/>
          </a:xfrm>
          <a:prstGeom prst="roundRect">
            <a:avLst>
              <a:gd name="adj" fmla="val 16560"/>
            </a:avLst>
          </a:prstGeom>
          <a:solidFill>
            <a:schemeClr val="accent3"/>
          </a:solidFill>
          <a:ln w="12700">
            <a:solidFill>
              <a:schemeClr val="tx1"/>
            </a:solidFill>
          </a:ln>
        </p:spPr>
        <p:txBody>
          <a:bodyPr wrap="square" lIns="180000" tIns="36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solidFill>
                  <a:schemeClr val="tx1"/>
                </a:solidFill>
              </a:rPr>
              <a:t>Vote with </a:t>
            </a:r>
            <a:r>
              <a:rPr lang="en-US" b="1" dirty="0">
                <a:solidFill>
                  <a:schemeClr val="tx1"/>
                </a:solidFill>
              </a:rPr>
              <a:t>Dot Voting </a:t>
            </a:r>
            <a:r>
              <a:rPr lang="en-US" dirty="0">
                <a:solidFill>
                  <a:schemeClr val="tx1"/>
                </a:solidFill>
              </a:rPr>
              <a:t>to pick </a:t>
            </a:r>
            <a:r>
              <a:rPr lang="en-US" dirty="0" err="1">
                <a:solidFill>
                  <a:schemeClr val="tx1"/>
                </a:solidFill>
              </a:rPr>
              <a:t>favourites</a:t>
            </a:r>
            <a:r>
              <a:rPr lang="en-US" dirty="0">
                <a:solidFill>
                  <a:schemeClr val="tx1"/>
                </a:solidFill>
              </a:rPr>
              <a:t> from your team’s ideas</a:t>
            </a:r>
          </a:p>
          <a:p>
            <a:pPr lvl="1"/>
            <a:r>
              <a:rPr lang="en-US" i="1" dirty="0">
                <a:solidFill>
                  <a:schemeClr val="tx1"/>
                </a:solidFill>
              </a:rPr>
              <a:t>You can add AI suggestions into the mix alongside your ideas.</a:t>
            </a:r>
          </a:p>
        </p:txBody>
      </p:sp>
      <p:pic>
        <p:nvPicPr>
          <p:cNvPr id="11" name="Graphic 10">
            <a:extLst>
              <a:ext uri="{FF2B5EF4-FFF2-40B4-BE49-F238E27FC236}">
                <a16:creationId xmlns:a16="http://schemas.microsoft.com/office/drawing/2014/main" id="{D282F66B-BD47-4170-6C05-913D879277D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66214" y="987904"/>
            <a:ext cx="1800000" cy="1800000"/>
          </a:xfrm>
          <a:prstGeom prst="rect">
            <a:avLst/>
          </a:prstGeom>
        </p:spPr>
      </p:pic>
      <p:pic>
        <p:nvPicPr>
          <p:cNvPr id="14" name="Graphic 13">
            <a:extLst>
              <a:ext uri="{FF2B5EF4-FFF2-40B4-BE49-F238E27FC236}">
                <a16:creationId xmlns:a16="http://schemas.microsoft.com/office/drawing/2014/main" id="{E86342B5-DFA9-65A1-85CB-CB11A79EF61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225788" y="987904"/>
            <a:ext cx="1800000" cy="1800000"/>
          </a:xfrm>
          <a:prstGeom prst="rect">
            <a:avLst/>
          </a:prstGeom>
        </p:spPr>
      </p:pic>
      <p:sp>
        <p:nvSpPr>
          <p:cNvPr id="15" name="Text Placeholder 8">
            <a:extLst>
              <a:ext uri="{FF2B5EF4-FFF2-40B4-BE49-F238E27FC236}">
                <a16:creationId xmlns:a16="http://schemas.microsoft.com/office/drawing/2014/main" id="{864867D7-F15C-8C93-EEC9-7878F9196E6C}"/>
              </a:ext>
            </a:extLst>
          </p:cNvPr>
          <p:cNvSpPr txBox="1">
            <a:spLocks/>
          </p:cNvSpPr>
          <p:nvPr/>
        </p:nvSpPr>
        <p:spPr>
          <a:xfrm>
            <a:off x="334963" y="4601077"/>
            <a:ext cx="5581650" cy="1940197"/>
          </a:xfrm>
          <a:prstGeom prst="roundRect">
            <a:avLst>
              <a:gd name="adj" fmla="val 17744"/>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Can you give me some extra ideas</a:t>
            </a:r>
            <a:r>
              <a:rPr lang="en-US" dirty="0"/>
              <a:t>?</a:t>
            </a:r>
          </a:p>
          <a:p>
            <a:pPr lvl="1"/>
            <a:r>
              <a:rPr lang="en-US" dirty="0"/>
              <a:t>"I am looking for a tech-for-good idea to solve this problem: ___. Give me 10 possible tech-for-good solutions.”</a:t>
            </a:r>
          </a:p>
        </p:txBody>
      </p:sp>
      <p:sp>
        <p:nvSpPr>
          <p:cNvPr id="16" name="Text Placeholder 8">
            <a:extLst>
              <a:ext uri="{FF2B5EF4-FFF2-40B4-BE49-F238E27FC236}">
                <a16:creationId xmlns:a16="http://schemas.microsoft.com/office/drawing/2014/main" id="{B393363E-2766-6494-498C-93E2C5272A03}"/>
              </a:ext>
            </a:extLst>
          </p:cNvPr>
          <p:cNvSpPr txBox="1">
            <a:spLocks/>
          </p:cNvSpPr>
          <p:nvPr/>
        </p:nvSpPr>
        <p:spPr>
          <a:xfrm>
            <a:off x="6275387" y="4601077"/>
            <a:ext cx="5581647" cy="1628055"/>
          </a:xfrm>
          <a:prstGeom prst="roundRect">
            <a:avLst>
              <a:gd name="adj" fmla="val 17744"/>
            </a:avLst>
          </a:prstGeom>
          <a:solidFill>
            <a:schemeClr val="accent4"/>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tx2"/>
                </a:solidFill>
              </a:rPr>
              <a:t>Note: </a:t>
            </a:r>
            <a:r>
              <a:rPr lang="en-US" dirty="0">
                <a:solidFill>
                  <a:schemeClr val="tx2"/>
                </a:solidFill>
              </a:rPr>
              <a:t>As you know, AI ideas may sound good, but may be flawed – at this stage, that’s fine! Your own ideas won't all be perfect yet either.</a:t>
            </a:r>
          </a:p>
        </p:txBody>
      </p:sp>
      <p:sp>
        <p:nvSpPr>
          <p:cNvPr id="18" name="Graphic 35">
            <a:extLst>
              <a:ext uri="{FF2B5EF4-FFF2-40B4-BE49-F238E27FC236}">
                <a16:creationId xmlns:a16="http://schemas.microsoft.com/office/drawing/2014/main" id="{6A0A2E80-64BC-5464-AFFF-2FFB4BA6D98A}"/>
              </a:ext>
            </a:extLst>
          </p:cNvPr>
          <p:cNvSpPr/>
          <p:nvPr/>
        </p:nvSpPr>
        <p:spPr>
          <a:xfrm rot="10800000">
            <a:off x="2961294" y="3975518"/>
            <a:ext cx="319473" cy="726143"/>
          </a:xfrm>
          <a:custGeom>
            <a:avLst/>
            <a:gdLst>
              <a:gd name="csX0" fmla="*/ 648198 w 657695"/>
              <a:gd name="csY0" fmla="*/ 436396 h 1494900"/>
              <a:gd name="csX1" fmla="*/ 375359 w 657695"/>
              <a:gd name="csY1" fmla="*/ 25040 h 1494900"/>
              <a:gd name="csX2" fmla="*/ 282242 w 657695"/>
              <a:gd name="csY2" fmla="*/ 25040 h 1494900"/>
              <a:gd name="csX3" fmla="*/ 9497 w 657695"/>
              <a:gd name="csY3" fmla="*/ 436396 h 1494900"/>
              <a:gd name="csX4" fmla="*/ 56103 w 657695"/>
              <a:gd name="csY4" fmla="*/ 523846 h 1494900"/>
              <a:gd name="csX5" fmla="*/ 234505 w 657695"/>
              <a:gd name="csY5" fmla="*/ 523846 h 1494900"/>
              <a:gd name="csX6" fmla="*/ 234505 w 657695"/>
              <a:gd name="csY6" fmla="*/ 1400053 h 1494900"/>
              <a:gd name="csX7" fmla="*/ 328848 w 657695"/>
              <a:gd name="csY7" fmla="*/ 1494901 h 1494900"/>
              <a:gd name="csX8" fmla="*/ 328848 w 657695"/>
              <a:gd name="csY8" fmla="*/ 1494901 h 1494900"/>
              <a:gd name="csX9" fmla="*/ 423191 w 657695"/>
              <a:gd name="csY9" fmla="*/ 1400053 h 1494900"/>
              <a:gd name="csX10" fmla="*/ 423191 w 657695"/>
              <a:gd name="csY10" fmla="*/ 523941 h 1494900"/>
              <a:gd name="csX11" fmla="*/ 601593 w 657695"/>
              <a:gd name="csY11" fmla="*/ 523941 h 1494900"/>
              <a:gd name="csX12" fmla="*/ 648198 w 657695"/>
              <a:gd name="csY12" fmla="*/ 436491 h 1494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57695" h="1494900">
                <a:moveTo>
                  <a:pt x="648198" y="436396"/>
                </a:moveTo>
                <a:lnTo>
                  <a:pt x="375359" y="25040"/>
                </a:lnTo>
                <a:cubicBezTo>
                  <a:pt x="353188" y="-8347"/>
                  <a:pt x="304319" y="-8347"/>
                  <a:pt x="282242" y="25040"/>
                </a:cubicBezTo>
                <a:lnTo>
                  <a:pt x="9497" y="436396"/>
                </a:lnTo>
                <a:cubicBezTo>
                  <a:pt x="-15315" y="473766"/>
                  <a:pt x="11384" y="523846"/>
                  <a:pt x="56103" y="523846"/>
                </a:cubicBezTo>
                <a:lnTo>
                  <a:pt x="234505" y="523846"/>
                </a:lnTo>
                <a:lnTo>
                  <a:pt x="234505" y="1400053"/>
                </a:lnTo>
                <a:cubicBezTo>
                  <a:pt x="234505" y="1452409"/>
                  <a:pt x="276770" y="1494901"/>
                  <a:pt x="328848" y="1494901"/>
                </a:cubicBezTo>
                <a:lnTo>
                  <a:pt x="328848" y="1494901"/>
                </a:lnTo>
                <a:cubicBezTo>
                  <a:pt x="380925" y="1494901"/>
                  <a:pt x="423191" y="1452409"/>
                  <a:pt x="423191" y="1400053"/>
                </a:cubicBezTo>
                <a:lnTo>
                  <a:pt x="423191" y="523941"/>
                </a:lnTo>
                <a:lnTo>
                  <a:pt x="601593" y="523941"/>
                </a:lnTo>
                <a:cubicBezTo>
                  <a:pt x="646311" y="523941"/>
                  <a:pt x="673010" y="473861"/>
                  <a:pt x="648198" y="436491"/>
                </a:cubicBezTo>
                <a:close/>
              </a:path>
            </a:pathLst>
          </a:custGeom>
          <a:solidFill>
            <a:schemeClr val="accent3"/>
          </a:solidFill>
          <a:ln w="12700" cap="flat">
            <a:solidFill>
              <a:schemeClr val="tx2"/>
            </a:solidFill>
            <a:prstDash val="solid"/>
            <a:miter/>
          </a:ln>
        </p:spPr>
        <p:txBody>
          <a:bodyPr/>
          <a:lstStyle/>
          <a:p>
            <a:endParaRPr lang="en-US" dirty="0"/>
          </a:p>
        </p:txBody>
      </p:sp>
    </p:spTree>
    <p:extLst>
      <p:ext uri="{BB962C8B-B14F-4D97-AF65-F5344CB8AC3E}">
        <p14:creationId xmlns:p14="http://schemas.microsoft.com/office/powerpoint/2010/main" val="15596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a:extLst>
              <a:ext uri="{FF2B5EF4-FFF2-40B4-BE49-F238E27FC236}">
                <a16:creationId xmlns:a16="http://schemas.microsoft.com/office/drawing/2014/main" id="{757A5FCF-C3EB-ACDA-A959-60E63F814B0C}"/>
              </a:ext>
            </a:extLst>
          </p:cNvPr>
          <p:cNvPicPr>
            <a:picLocks noChangeAspect="1"/>
          </p:cNvPicPr>
          <p:nvPr/>
        </p:nvPicPr>
        <p:blipFill>
          <a:blip r:embed="rId3">
            <a:extLst>
              <a:ext uri="{96DAC541-7B7A-43D3-8B79-37D633B846F1}">
                <asvg:svgBlip xmlns:asvg="http://schemas.microsoft.com/office/drawing/2016/SVG/main" r:embed="rId4"/>
              </a:ext>
            </a:extLst>
          </a:blip>
          <a:srcRect l="-3723" t="902" r="50156" b="902"/>
          <a:stretch>
            <a:fillRect/>
          </a:stretch>
        </p:blipFill>
        <p:spPr>
          <a:xfrm>
            <a:off x="6504894" y="0"/>
            <a:ext cx="5687106" cy="6858000"/>
          </a:xfrm>
          <a:prstGeom prst="rect">
            <a:avLst/>
          </a:prstGeom>
        </p:spPr>
      </p:pic>
      <p:sp>
        <p:nvSpPr>
          <p:cNvPr id="2" name="Title 1">
            <a:extLst>
              <a:ext uri="{FF2B5EF4-FFF2-40B4-BE49-F238E27FC236}">
                <a16:creationId xmlns:a16="http://schemas.microsoft.com/office/drawing/2014/main" id="{E716010A-6417-1491-9C94-EF287804509B}"/>
              </a:ext>
            </a:extLst>
          </p:cNvPr>
          <p:cNvSpPr>
            <a:spLocks noGrp="1"/>
          </p:cNvSpPr>
          <p:nvPr>
            <p:ph type="title"/>
          </p:nvPr>
        </p:nvSpPr>
        <p:spPr/>
        <p:txBody>
          <a:bodyPr>
            <a:spAutoFit/>
          </a:bodyPr>
          <a:lstStyle/>
          <a:p>
            <a:r>
              <a:rPr lang="en-US" dirty="0"/>
              <a:t>Ideate – Coming up with ideas</a:t>
            </a:r>
          </a:p>
        </p:txBody>
      </p:sp>
      <p:sp>
        <p:nvSpPr>
          <p:cNvPr id="8" name="Content Placeholder 4">
            <a:extLst>
              <a:ext uri="{FF2B5EF4-FFF2-40B4-BE49-F238E27FC236}">
                <a16:creationId xmlns:a16="http://schemas.microsoft.com/office/drawing/2014/main" id="{DAD48230-6E10-776F-985E-A1F53A5DCE14}"/>
              </a:ext>
            </a:extLst>
          </p:cNvPr>
          <p:cNvSpPr>
            <a:spLocks noGrp="1"/>
          </p:cNvSpPr>
          <p:nvPr>
            <p:ph idx="1"/>
          </p:nvPr>
        </p:nvSpPr>
        <p:spPr>
          <a:xfrm>
            <a:off x="8256590" y="2821770"/>
            <a:ext cx="3600448" cy="3117981"/>
          </a:xfrm>
          <a:prstGeom prst="roundRect">
            <a:avLst>
              <a:gd name="adj" fmla="val 12335"/>
            </a:avLst>
          </a:prstGeom>
          <a:solidFill>
            <a:schemeClr val="bg1"/>
          </a:solidFill>
          <a:ln w="12700">
            <a:solidFill>
              <a:schemeClr val="tx1"/>
            </a:solidFill>
          </a:ln>
        </p:spPr>
        <p:txBody>
          <a:bodyPr wrap="square" lIns="180000" tIns="360000" rIns="180000" bIns="180000">
            <a:spAutoFit/>
          </a:bodyPr>
          <a:lstStyle/>
          <a:p>
            <a:r>
              <a:rPr lang="en-US" sz="1800" b="1" dirty="0">
                <a:solidFill>
                  <a:schemeClr val="tx1"/>
                </a:solidFill>
              </a:rPr>
              <a:t>Top tip</a:t>
            </a:r>
            <a:r>
              <a:rPr lang="en-US" sz="1800" dirty="0">
                <a:solidFill>
                  <a:schemeClr val="tx1"/>
                </a:solidFill>
              </a:rPr>
              <a:t>: </a:t>
            </a:r>
            <a:r>
              <a:rPr lang="en-US" sz="1800" dirty="0">
                <a:solidFill>
                  <a:srgbClr val="0A0A0A"/>
                </a:solidFill>
                <a:ea typeface="+mn-lt"/>
                <a:cs typeface="+mn-lt"/>
              </a:rPr>
              <a:t>Don’t overload your idea. The best tech is often simple and focused. </a:t>
            </a:r>
            <a:endParaRPr lang="en-US" sz="1800" dirty="0">
              <a:solidFill>
                <a:srgbClr val="FFFFFF"/>
              </a:solidFill>
              <a:ea typeface="+mn-lt"/>
              <a:cs typeface="+mn-lt"/>
            </a:endParaRPr>
          </a:p>
          <a:p>
            <a:r>
              <a:rPr lang="en-US" sz="1800" dirty="0">
                <a:solidFill>
                  <a:srgbClr val="0A0A0A"/>
                </a:solidFill>
                <a:ea typeface="+mn-lt"/>
                <a:cs typeface="+mn-lt"/>
              </a:rPr>
              <a:t>Make your solution </a:t>
            </a:r>
            <a:br>
              <a:rPr lang="en-US" sz="1800" dirty="0">
                <a:solidFill>
                  <a:srgbClr val="0A0A0A"/>
                </a:solidFill>
                <a:ea typeface="+mn-lt"/>
                <a:cs typeface="+mn-lt"/>
              </a:rPr>
            </a:br>
            <a:r>
              <a:rPr lang="en-US" sz="1800" b="1" dirty="0">
                <a:solidFill>
                  <a:srgbClr val="0A0A0A"/>
                </a:solidFill>
                <a:ea typeface="+mn-lt"/>
                <a:cs typeface="+mn-lt"/>
              </a:rPr>
              <a:t>stand out</a:t>
            </a:r>
            <a:r>
              <a:rPr lang="en-US" sz="1800" dirty="0">
                <a:solidFill>
                  <a:srgbClr val="0A0A0A"/>
                </a:solidFill>
                <a:ea typeface="+mn-lt"/>
                <a:cs typeface="+mn-lt"/>
              </a:rPr>
              <a:t> by showing </a:t>
            </a:r>
            <a:br>
              <a:rPr lang="en-US" sz="1800" dirty="0">
                <a:solidFill>
                  <a:srgbClr val="0A0A0A"/>
                </a:solidFill>
                <a:ea typeface="+mn-lt"/>
                <a:cs typeface="+mn-lt"/>
              </a:rPr>
            </a:br>
            <a:r>
              <a:rPr lang="en-US" sz="1800" dirty="0">
                <a:solidFill>
                  <a:srgbClr val="0A0A0A"/>
                </a:solidFill>
                <a:ea typeface="+mn-lt"/>
                <a:cs typeface="+mn-lt"/>
              </a:rPr>
              <a:t>how the tech really </a:t>
            </a:r>
            <a:br>
              <a:rPr lang="en-US" sz="1800" dirty="0">
                <a:solidFill>
                  <a:srgbClr val="0A0A0A"/>
                </a:solidFill>
                <a:ea typeface="+mn-lt"/>
                <a:cs typeface="+mn-lt"/>
              </a:rPr>
            </a:br>
            <a:r>
              <a:rPr lang="en-US" sz="1800" dirty="0">
                <a:solidFill>
                  <a:srgbClr val="0A0A0A"/>
                </a:solidFill>
                <a:ea typeface="+mn-lt"/>
                <a:cs typeface="+mn-lt"/>
              </a:rPr>
              <a:t>makes a difference.</a:t>
            </a:r>
          </a:p>
        </p:txBody>
      </p:sp>
      <p:sp>
        <p:nvSpPr>
          <p:cNvPr id="4" name="Slide Number Placeholder 3">
            <a:extLst>
              <a:ext uri="{FF2B5EF4-FFF2-40B4-BE49-F238E27FC236}">
                <a16:creationId xmlns:a16="http://schemas.microsoft.com/office/drawing/2014/main" id="{F5E6E857-A8DD-E358-DA96-15CE42D0F45E}"/>
              </a:ext>
            </a:extLst>
          </p:cNvPr>
          <p:cNvSpPr>
            <a:spLocks noGrp="1"/>
          </p:cNvSpPr>
          <p:nvPr>
            <p:ph type="sldNum" sz="quarter" idx="12"/>
          </p:nvPr>
        </p:nvSpPr>
        <p:spPr/>
        <p:txBody>
          <a:bodyPr/>
          <a:lstStyle/>
          <a:p>
            <a:fld id="{F4766671-44AD-8E4E-B9D0-F5E712C8BDA2}" type="slidenum">
              <a:rPr lang="en-US" smtClean="0">
                <a:solidFill>
                  <a:schemeClr val="tx1"/>
                </a:solidFill>
              </a:rPr>
              <a:pPr/>
              <a:t>28</a:t>
            </a:fld>
            <a:endParaRPr lang="en-US" dirty="0">
              <a:solidFill>
                <a:schemeClr val="tx1"/>
              </a:solidFill>
            </a:endParaRPr>
          </a:p>
        </p:txBody>
      </p:sp>
      <p:sp>
        <p:nvSpPr>
          <p:cNvPr id="26" name="Content Placeholder 2">
            <a:extLst>
              <a:ext uri="{FF2B5EF4-FFF2-40B4-BE49-F238E27FC236}">
                <a16:creationId xmlns:a16="http://schemas.microsoft.com/office/drawing/2014/main" id="{E9E09115-7505-174C-7162-B2F80F8D5017}"/>
              </a:ext>
            </a:extLst>
          </p:cNvPr>
          <p:cNvSpPr txBox="1">
            <a:spLocks/>
          </p:cNvSpPr>
          <p:nvPr/>
        </p:nvSpPr>
        <p:spPr>
          <a:xfrm>
            <a:off x="9228888" y="333375"/>
            <a:ext cx="2628150" cy="593982"/>
          </a:xfrm>
          <a:prstGeom prst="roundRect">
            <a:avLst>
              <a:gd name="adj" fmla="val 50000"/>
            </a:avLst>
          </a:prstGeom>
          <a:solidFill>
            <a:schemeClr val="accent5"/>
          </a:solidFill>
          <a:ln w="12700">
            <a:solidFill>
              <a:schemeClr val="tx2"/>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Use AI as a partner </a:t>
            </a:r>
          </a:p>
        </p:txBody>
      </p:sp>
      <p:pic>
        <p:nvPicPr>
          <p:cNvPr id="9" name="Graphic 8">
            <a:extLst>
              <a:ext uri="{FF2B5EF4-FFF2-40B4-BE49-F238E27FC236}">
                <a16:creationId xmlns:a16="http://schemas.microsoft.com/office/drawing/2014/main" id="{C9A26F4E-3B26-BF67-D927-79D9BADC88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6813" y="1499251"/>
            <a:ext cx="1800000" cy="1800000"/>
          </a:xfrm>
          <a:prstGeom prst="rect">
            <a:avLst/>
          </a:prstGeom>
        </p:spPr>
      </p:pic>
      <p:sp>
        <p:nvSpPr>
          <p:cNvPr id="7" name="Text Placeholder 8">
            <a:extLst>
              <a:ext uri="{FF2B5EF4-FFF2-40B4-BE49-F238E27FC236}">
                <a16:creationId xmlns:a16="http://schemas.microsoft.com/office/drawing/2014/main" id="{DCDA3595-ED98-E166-54FC-EA5BFDC5BDCA}"/>
              </a:ext>
            </a:extLst>
          </p:cNvPr>
          <p:cNvSpPr txBox="1">
            <a:spLocks/>
          </p:cNvSpPr>
          <p:nvPr/>
        </p:nvSpPr>
        <p:spPr>
          <a:xfrm>
            <a:off x="334964" y="2315164"/>
            <a:ext cx="5581649" cy="1258740"/>
          </a:xfrm>
          <a:prstGeom prst="roundRect">
            <a:avLst>
              <a:gd name="adj" fmla="val 22921"/>
            </a:avLst>
          </a:prstGeom>
          <a:solidFill>
            <a:schemeClr val="accent5"/>
          </a:solidFill>
          <a:ln w="12700">
            <a:solidFill>
              <a:schemeClr val="tx1"/>
            </a:solidFill>
          </a:ln>
        </p:spPr>
        <p:txBody>
          <a:bodyPr wrap="square" lIns="180000" tIns="36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solidFill>
                  <a:schemeClr val="tx1"/>
                </a:solidFill>
              </a:rPr>
              <a:t>Refine the top ideas using the </a:t>
            </a:r>
            <a:r>
              <a:rPr lang="en-US" b="1" dirty="0">
                <a:solidFill>
                  <a:schemeClr val="tx1"/>
                </a:solidFill>
              </a:rPr>
              <a:t>Tech Mash-up</a:t>
            </a:r>
            <a:r>
              <a:rPr lang="en-US" dirty="0">
                <a:solidFill>
                  <a:schemeClr val="tx1"/>
                </a:solidFill>
              </a:rPr>
              <a:t> or other </a:t>
            </a:r>
            <a:r>
              <a:rPr lang="en-US" b="1" dirty="0">
                <a:solidFill>
                  <a:schemeClr val="tx1"/>
                </a:solidFill>
              </a:rPr>
              <a:t>Imagination Toolbox</a:t>
            </a:r>
            <a:r>
              <a:rPr lang="en-US" dirty="0">
                <a:solidFill>
                  <a:schemeClr val="tx1"/>
                </a:solidFill>
              </a:rPr>
              <a:t> activities.</a:t>
            </a:r>
          </a:p>
        </p:txBody>
      </p:sp>
      <p:pic>
        <p:nvPicPr>
          <p:cNvPr id="10" name="Graphic 9">
            <a:extLst>
              <a:ext uri="{FF2B5EF4-FFF2-40B4-BE49-F238E27FC236}">
                <a16:creationId xmlns:a16="http://schemas.microsoft.com/office/drawing/2014/main" id="{1DE9F6C0-CB30-4DAE-EEF6-B3834C733ED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25788" y="987904"/>
            <a:ext cx="1800000" cy="1800000"/>
          </a:xfrm>
          <a:prstGeom prst="rect">
            <a:avLst/>
          </a:prstGeom>
        </p:spPr>
      </p:pic>
      <p:sp>
        <p:nvSpPr>
          <p:cNvPr id="15" name="TextBox 14">
            <a:extLst>
              <a:ext uri="{FF2B5EF4-FFF2-40B4-BE49-F238E27FC236}">
                <a16:creationId xmlns:a16="http://schemas.microsoft.com/office/drawing/2014/main" id="{BC0D9E78-6A25-DF42-56B3-5C720367BB12}"/>
              </a:ext>
            </a:extLst>
          </p:cNvPr>
          <p:cNvSpPr txBox="1"/>
          <p:nvPr/>
        </p:nvSpPr>
        <p:spPr>
          <a:xfrm>
            <a:off x="334963" y="3975329"/>
            <a:ext cx="5581649" cy="2293824"/>
          </a:xfrm>
          <a:prstGeom prst="rect">
            <a:avLst/>
          </a:prstGeom>
          <a:noFill/>
        </p:spPr>
        <p:txBody>
          <a:bodyPr wrap="square" lIns="0" tIns="0" rIns="0" bIns="72000">
            <a:spAutoFit/>
          </a:bodyPr>
          <a:lstStyle/>
          <a:p>
            <a:pPr marL="0" lvl="1">
              <a:spcAft>
                <a:spcPts val="2200"/>
              </a:spcAft>
            </a:pPr>
            <a:r>
              <a:rPr lang="en-US" dirty="0">
                <a:solidFill>
                  <a:schemeClr val="tx1"/>
                </a:solidFill>
              </a:rPr>
              <a:t>The </a:t>
            </a:r>
            <a:r>
              <a:rPr lang="en-US" b="1" dirty="0">
                <a:solidFill>
                  <a:schemeClr val="tx1"/>
                </a:solidFill>
              </a:rPr>
              <a:t>Tech Types </a:t>
            </a:r>
            <a:r>
              <a:rPr lang="en-US" dirty="0">
                <a:solidFill>
                  <a:schemeClr val="tx1"/>
                </a:solidFill>
              </a:rPr>
              <a:t>sheet will help you identify the tech in your top three ideas. AI can explain the tech in more detail or to suggest other tech you can bring into your idea.</a:t>
            </a:r>
          </a:p>
          <a:p>
            <a:pPr marL="0" lvl="1">
              <a:spcAft>
                <a:spcPts val="2200"/>
              </a:spcAft>
            </a:pPr>
            <a:r>
              <a:rPr lang="en-US" dirty="0">
                <a:solidFill>
                  <a:schemeClr val="tx1"/>
                </a:solidFill>
              </a:rPr>
              <a:t>It can also help you to identify any flaws in your idea, or ways to make your idea better than what is already out there. </a:t>
            </a:r>
          </a:p>
        </p:txBody>
      </p:sp>
      <p:pic>
        <p:nvPicPr>
          <p:cNvPr id="20" name="Graphic 4" descr="A yellow arrow pointing to the left&#10;&#10;AI-generated content may be incorrect.">
            <a:extLst>
              <a:ext uri="{FF2B5EF4-FFF2-40B4-BE49-F238E27FC236}">
                <a16:creationId xmlns:a16="http://schemas.microsoft.com/office/drawing/2014/main" id="{81C44E6D-6BEB-0F88-B841-8C1D6656F6A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18240000">
            <a:off x="6006215" y="563904"/>
            <a:ext cx="1711622" cy="2765017"/>
          </a:xfrm>
          <a:prstGeom prst="rect">
            <a:avLst/>
          </a:prstGeom>
        </p:spPr>
      </p:pic>
    </p:spTree>
    <p:extLst>
      <p:ext uri="{BB962C8B-B14F-4D97-AF65-F5344CB8AC3E}">
        <p14:creationId xmlns:p14="http://schemas.microsoft.com/office/powerpoint/2010/main" val="385724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a:extLst>
              <a:ext uri="{FF2B5EF4-FFF2-40B4-BE49-F238E27FC236}">
                <a16:creationId xmlns:a16="http://schemas.microsoft.com/office/drawing/2014/main" id="{757A5FCF-C3EB-ACDA-A959-60E63F814B0C}"/>
              </a:ext>
            </a:extLst>
          </p:cNvPr>
          <p:cNvPicPr>
            <a:picLocks noChangeAspect="1"/>
          </p:cNvPicPr>
          <p:nvPr/>
        </p:nvPicPr>
        <p:blipFill>
          <a:blip r:embed="rId3">
            <a:extLst>
              <a:ext uri="{96DAC541-7B7A-43D3-8B79-37D633B846F1}">
                <asvg:svgBlip xmlns:asvg="http://schemas.microsoft.com/office/drawing/2016/SVG/main" r:embed="rId4"/>
              </a:ext>
            </a:extLst>
          </a:blip>
          <a:srcRect l="-7333" t="902" r="53766" b="902"/>
          <a:stretch>
            <a:fillRect/>
          </a:stretch>
        </p:blipFill>
        <p:spPr>
          <a:xfrm>
            <a:off x="6504894" y="0"/>
            <a:ext cx="5687106" cy="6858000"/>
          </a:xfrm>
          <a:prstGeom prst="rect">
            <a:avLst/>
          </a:prstGeom>
        </p:spPr>
      </p:pic>
      <p:sp>
        <p:nvSpPr>
          <p:cNvPr id="2" name="Title 1">
            <a:extLst>
              <a:ext uri="{FF2B5EF4-FFF2-40B4-BE49-F238E27FC236}">
                <a16:creationId xmlns:a16="http://schemas.microsoft.com/office/drawing/2014/main" id="{E716010A-6417-1491-9C94-EF287804509B}"/>
              </a:ext>
            </a:extLst>
          </p:cNvPr>
          <p:cNvSpPr>
            <a:spLocks noGrp="1"/>
          </p:cNvSpPr>
          <p:nvPr>
            <p:ph type="title"/>
          </p:nvPr>
        </p:nvSpPr>
        <p:spPr>
          <a:xfrm>
            <a:off x="334964" y="333375"/>
            <a:ext cx="8497886" cy="430887"/>
          </a:xfrm>
        </p:spPr>
        <p:txBody>
          <a:bodyPr>
            <a:spAutoFit/>
          </a:bodyPr>
          <a:lstStyle/>
          <a:p>
            <a:r>
              <a:rPr lang="en-US" dirty="0"/>
              <a:t>Ideate – Refining ideas</a:t>
            </a:r>
          </a:p>
        </p:txBody>
      </p:sp>
      <p:sp>
        <p:nvSpPr>
          <p:cNvPr id="8" name="Content Placeholder 4">
            <a:extLst>
              <a:ext uri="{FF2B5EF4-FFF2-40B4-BE49-F238E27FC236}">
                <a16:creationId xmlns:a16="http://schemas.microsoft.com/office/drawing/2014/main" id="{DAD48230-6E10-776F-985E-A1F53A5DCE14}"/>
              </a:ext>
            </a:extLst>
          </p:cNvPr>
          <p:cNvSpPr>
            <a:spLocks noGrp="1"/>
          </p:cNvSpPr>
          <p:nvPr>
            <p:ph idx="1"/>
          </p:nvPr>
        </p:nvSpPr>
        <p:spPr>
          <a:xfrm>
            <a:off x="8256590" y="2696502"/>
            <a:ext cx="3600448" cy="2657923"/>
          </a:xfrm>
          <a:prstGeom prst="roundRect">
            <a:avLst>
              <a:gd name="adj" fmla="val 12335"/>
            </a:avLst>
          </a:prstGeom>
          <a:solidFill>
            <a:schemeClr val="bg1"/>
          </a:solidFill>
          <a:ln w="12700">
            <a:solidFill>
              <a:schemeClr val="tx1"/>
            </a:solidFill>
          </a:ln>
        </p:spPr>
        <p:txBody>
          <a:bodyPr wrap="square" lIns="180000" tIns="360000" rIns="180000" bIns="180000">
            <a:spAutoFit/>
          </a:bodyPr>
          <a:lstStyle/>
          <a:p>
            <a:pPr>
              <a:spcBef>
                <a:spcPts val="0"/>
              </a:spcBef>
              <a:spcAft>
                <a:spcPts val="2200"/>
              </a:spcAft>
            </a:pPr>
            <a:r>
              <a:rPr lang="en-US" sz="1800" dirty="0">
                <a:solidFill>
                  <a:schemeClr val="tx1"/>
                </a:solidFill>
              </a:rPr>
              <a:t>Think about the questions yourself first – then ask </a:t>
            </a:r>
            <a:br>
              <a:rPr lang="en-US" sz="1800" dirty="0">
                <a:solidFill>
                  <a:schemeClr val="tx1"/>
                </a:solidFill>
              </a:rPr>
            </a:br>
            <a:r>
              <a:rPr lang="en-US" sz="1800" dirty="0">
                <a:solidFill>
                  <a:schemeClr val="tx1"/>
                </a:solidFill>
              </a:rPr>
              <a:t>AI for suggestions.</a:t>
            </a:r>
          </a:p>
          <a:p>
            <a:pPr>
              <a:spcBef>
                <a:spcPts val="0"/>
              </a:spcBef>
              <a:spcAft>
                <a:spcPts val="2200"/>
              </a:spcAft>
            </a:pPr>
            <a:r>
              <a:rPr lang="en-US" sz="1800" dirty="0">
                <a:solidFill>
                  <a:schemeClr val="tx1"/>
                </a:solidFill>
              </a:rPr>
              <a:t>Consider these suggestions carefully – AI is not </a:t>
            </a:r>
            <a:br>
              <a:rPr lang="en-US" sz="1800" dirty="0">
                <a:solidFill>
                  <a:schemeClr val="tx1"/>
                </a:solidFill>
              </a:rPr>
            </a:br>
            <a:r>
              <a:rPr lang="en-US" sz="1800" dirty="0">
                <a:solidFill>
                  <a:schemeClr val="tx1"/>
                </a:solidFill>
              </a:rPr>
              <a:t>always right!</a:t>
            </a:r>
          </a:p>
        </p:txBody>
      </p:sp>
      <p:sp>
        <p:nvSpPr>
          <p:cNvPr id="4" name="Slide Number Placeholder 3">
            <a:extLst>
              <a:ext uri="{FF2B5EF4-FFF2-40B4-BE49-F238E27FC236}">
                <a16:creationId xmlns:a16="http://schemas.microsoft.com/office/drawing/2014/main" id="{F5E6E857-A8DD-E358-DA96-15CE42D0F45E}"/>
              </a:ext>
            </a:extLst>
          </p:cNvPr>
          <p:cNvSpPr>
            <a:spLocks noGrp="1"/>
          </p:cNvSpPr>
          <p:nvPr>
            <p:ph type="sldNum" sz="quarter" idx="12"/>
          </p:nvPr>
        </p:nvSpPr>
        <p:spPr/>
        <p:txBody>
          <a:bodyPr/>
          <a:lstStyle/>
          <a:p>
            <a:fld id="{F4766671-44AD-8E4E-B9D0-F5E712C8BDA2}" type="slidenum">
              <a:rPr lang="en-US" smtClean="0">
                <a:solidFill>
                  <a:schemeClr val="tx1"/>
                </a:solidFill>
              </a:rPr>
              <a:pPr/>
              <a:t>29</a:t>
            </a:fld>
            <a:endParaRPr lang="en-US" dirty="0">
              <a:solidFill>
                <a:schemeClr val="tx1"/>
              </a:solidFill>
            </a:endParaRPr>
          </a:p>
        </p:txBody>
      </p:sp>
      <p:sp>
        <p:nvSpPr>
          <p:cNvPr id="26" name="Content Placeholder 2">
            <a:extLst>
              <a:ext uri="{FF2B5EF4-FFF2-40B4-BE49-F238E27FC236}">
                <a16:creationId xmlns:a16="http://schemas.microsoft.com/office/drawing/2014/main" id="{E9E09115-7505-174C-7162-B2F80F8D5017}"/>
              </a:ext>
            </a:extLst>
          </p:cNvPr>
          <p:cNvSpPr txBox="1">
            <a:spLocks/>
          </p:cNvSpPr>
          <p:nvPr/>
        </p:nvSpPr>
        <p:spPr>
          <a:xfrm>
            <a:off x="9228888" y="333375"/>
            <a:ext cx="2628150" cy="593982"/>
          </a:xfrm>
          <a:prstGeom prst="roundRect">
            <a:avLst>
              <a:gd name="adj" fmla="val 50000"/>
            </a:avLst>
          </a:prstGeom>
          <a:solidFill>
            <a:schemeClr val="accent5"/>
          </a:solidFill>
          <a:ln w="12700">
            <a:solidFill>
              <a:schemeClr val="tx2"/>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Use AI as a partner </a:t>
            </a:r>
          </a:p>
        </p:txBody>
      </p:sp>
      <p:pic>
        <p:nvPicPr>
          <p:cNvPr id="9" name="Graphic 8">
            <a:extLst>
              <a:ext uri="{FF2B5EF4-FFF2-40B4-BE49-F238E27FC236}">
                <a16:creationId xmlns:a16="http://schemas.microsoft.com/office/drawing/2014/main" id="{C9A26F4E-3B26-BF67-D927-79D9BADC88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6813" y="1373983"/>
            <a:ext cx="1800000" cy="1800000"/>
          </a:xfrm>
          <a:prstGeom prst="rect">
            <a:avLst/>
          </a:prstGeom>
        </p:spPr>
      </p:pic>
      <p:sp>
        <p:nvSpPr>
          <p:cNvPr id="7" name="Text Placeholder 8">
            <a:extLst>
              <a:ext uri="{FF2B5EF4-FFF2-40B4-BE49-F238E27FC236}">
                <a16:creationId xmlns:a16="http://schemas.microsoft.com/office/drawing/2014/main" id="{DCDA3595-ED98-E166-54FC-EA5BFDC5BDCA}"/>
              </a:ext>
            </a:extLst>
          </p:cNvPr>
          <p:cNvSpPr txBox="1">
            <a:spLocks/>
          </p:cNvSpPr>
          <p:nvPr/>
        </p:nvSpPr>
        <p:spPr>
          <a:xfrm>
            <a:off x="334963" y="1665288"/>
            <a:ext cx="6553199" cy="1504888"/>
          </a:xfrm>
          <a:prstGeom prst="roundRect">
            <a:avLst>
              <a:gd name="adj" fmla="val 18847"/>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US" sz="1600" b="1" dirty="0"/>
              <a:t>What tech can I add?</a:t>
            </a:r>
          </a:p>
          <a:p>
            <a:pPr lvl="1">
              <a:spcAft>
                <a:spcPts val="0"/>
              </a:spcAft>
            </a:pPr>
            <a:r>
              <a:rPr lang="en-US" sz="1600" dirty="0"/>
              <a:t>“My idea is ____. It’s designed to help people like ____. </a:t>
            </a:r>
            <a:br>
              <a:rPr lang="en-US" sz="1600" dirty="0"/>
            </a:br>
            <a:r>
              <a:rPr lang="en-US" sz="1600" dirty="0"/>
              <a:t>It uses X technology. Are there any other technologies that could make it work better, or make my idea more original?”</a:t>
            </a:r>
          </a:p>
        </p:txBody>
      </p:sp>
      <p:sp>
        <p:nvSpPr>
          <p:cNvPr id="15" name="TextBox 14">
            <a:extLst>
              <a:ext uri="{FF2B5EF4-FFF2-40B4-BE49-F238E27FC236}">
                <a16:creationId xmlns:a16="http://schemas.microsoft.com/office/drawing/2014/main" id="{BC0D9E78-6A25-DF42-56B3-5C720367BB12}"/>
              </a:ext>
            </a:extLst>
          </p:cNvPr>
          <p:cNvSpPr txBox="1"/>
          <p:nvPr/>
        </p:nvSpPr>
        <p:spPr>
          <a:xfrm>
            <a:off x="334963" y="1190011"/>
            <a:ext cx="5581649" cy="349702"/>
          </a:xfrm>
          <a:prstGeom prst="rect">
            <a:avLst/>
          </a:prstGeom>
          <a:noFill/>
        </p:spPr>
        <p:txBody>
          <a:bodyPr wrap="square" lIns="0" tIns="0" rIns="0" bIns="72000">
            <a:spAutoFit/>
          </a:bodyPr>
          <a:lstStyle/>
          <a:p>
            <a:pPr marL="0" lvl="1">
              <a:spcAft>
                <a:spcPts val="2200"/>
              </a:spcAft>
            </a:pPr>
            <a:r>
              <a:rPr lang="en-US" b="1" dirty="0">
                <a:solidFill>
                  <a:schemeClr val="tx1"/>
                </a:solidFill>
              </a:rPr>
              <a:t>Try asking:</a:t>
            </a:r>
          </a:p>
        </p:txBody>
      </p:sp>
      <p:sp>
        <p:nvSpPr>
          <p:cNvPr id="3" name="Text Placeholder 8">
            <a:extLst>
              <a:ext uri="{FF2B5EF4-FFF2-40B4-BE49-F238E27FC236}">
                <a16:creationId xmlns:a16="http://schemas.microsoft.com/office/drawing/2014/main" id="{976A77D5-A207-8D47-3D4E-9D4D1F81886E}"/>
              </a:ext>
            </a:extLst>
          </p:cNvPr>
          <p:cNvSpPr txBox="1">
            <a:spLocks/>
          </p:cNvSpPr>
          <p:nvPr/>
        </p:nvSpPr>
        <p:spPr>
          <a:xfrm>
            <a:off x="334963" y="3418903"/>
            <a:ext cx="6553199" cy="1326026"/>
          </a:xfrm>
          <a:prstGeom prst="roundRect">
            <a:avLst>
              <a:gd name="adj" fmla="val 21582"/>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US" sz="1600" b="1" dirty="0">
                <a:solidFill>
                  <a:schemeClr val="bg1"/>
                </a:solidFill>
                <a:cs typeface="Segoe UI"/>
              </a:rPr>
              <a:t>Will it work?</a:t>
            </a:r>
          </a:p>
          <a:p>
            <a:pPr lvl="1">
              <a:spcAft>
                <a:spcPts val="0"/>
              </a:spcAft>
            </a:pPr>
            <a:r>
              <a:rPr lang="en-US" sz="1600" dirty="0"/>
              <a:t>"My idea is ____ (give as much detail as possible). </a:t>
            </a:r>
            <a:br>
              <a:rPr lang="en-US" sz="1600" dirty="0"/>
            </a:br>
            <a:r>
              <a:rPr lang="en-US" sz="1600" dirty="0"/>
              <a:t>What problems are there with my idea?"</a:t>
            </a:r>
          </a:p>
        </p:txBody>
      </p:sp>
      <p:sp>
        <p:nvSpPr>
          <p:cNvPr id="5" name="Text Placeholder 8">
            <a:extLst>
              <a:ext uri="{FF2B5EF4-FFF2-40B4-BE49-F238E27FC236}">
                <a16:creationId xmlns:a16="http://schemas.microsoft.com/office/drawing/2014/main" id="{F2E418BC-268D-CB03-EBA3-F66D0DD34D71}"/>
              </a:ext>
            </a:extLst>
          </p:cNvPr>
          <p:cNvSpPr txBox="1">
            <a:spLocks/>
          </p:cNvSpPr>
          <p:nvPr/>
        </p:nvSpPr>
        <p:spPr>
          <a:xfrm>
            <a:off x="334964" y="4993656"/>
            <a:ext cx="6553199" cy="1530969"/>
          </a:xfrm>
          <a:prstGeom prst="roundRect">
            <a:avLst>
              <a:gd name="adj" fmla="val 15363"/>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US" sz="1600" b="1" dirty="0">
                <a:solidFill>
                  <a:schemeClr val="bg1"/>
                </a:solidFill>
                <a:cs typeface="Segoe UI"/>
              </a:rPr>
              <a:t>Is it original?</a:t>
            </a:r>
          </a:p>
          <a:p>
            <a:pPr lvl="1">
              <a:spcAft>
                <a:spcPts val="0"/>
              </a:spcAft>
            </a:pPr>
            <a:r>
              <a:rPr lang="en-US" sz="1600" dirty="0"/>
              <a:t>“My idea is ____. How original is it? Are there products like </a:t>
            </a:r>
            <a:br>
              <a:rPr lang="en-US" sz="1600" dirty="0"/>
            </a:br>
            <a:r>
              <a:rPr lang="en-US" sz="1600" dirty="0"/>
              <a:t>this already? Give me links so I can fact-check. Could I add another tech type to make mine stand out?”</a:t>
            </a:r>
          </a:p>
        </p:txBody>
      </p:sp>
      <p:sp>
        <p:nvSpPr>
          <p:cNvPr id="6" name="Graphic 4">
            <a:extLst>
              <a:ext uri="{FF2B5EF4-FFF2-40B4-BE49-F238E27FC236}">
                <a16:creationId xmlns:a16="http://schemas.microsoft.com/office/drawing/2014/main" id="{E0C494BF-D7BB-D7C4-141A-BAD4E8064A53}"/>
              </a:ext>
            </a:extLst>
          </p:cNvPr>
          <p:cNvSpPr/>
          <p:nvPr/>
        </p:nvSpPr>
        <p:spPr>
          <a:xfrm rot="399212">
            <a:off x="6201271" y="950124"/>
            <a:ext cx="2274008" cy="559843"/>
          </a:xfrm>
          <a:custGeom>
            <a:avLst/>
            <a:gdLst>
              <a:gd name="csX0" fmla="*/ 1887567 w 1891194"/>
              <a:gd name="csY0" fmla="*/ 423819 h 493872"/>
              <a:gd name="csX1" fmla="*/ 1744361 w 1891194"/>
              <a:gd name="csY1" fmla="*/ 119591 h 493872"/>
              <a:gd name="csX2" fmla="*/ 1677037 w 1891194"/>
              <a:gd name="csY2" fmla="*/ 116162 h 493872"/>
              <a:gd name="csX3" fmla="*/ 1625973 w 1891194"/>
              <a:gd name="csY3" fmla="*/ 201125 h 493872"/>
              <a:gd name="csX4" fmla="*/ 927249 w 1891194"/>
              <a:gd name="csY4" fmla="*/ 909 h 493872"/>
              <a:gd name="csX5" fmla="*/ 33208 w 1891194"/>
              <a:gd name="csY5" fmla="*/ 260275 h 493872"/>
              <a:gd name="csX6" fmla="*/ 13239 w 1891194"/>
              <a:gd name="csY6" fmla="*/ 366193 h 493872"/>
              <a:gd name="csX7" fmla="*/ 118980 w 1891194"/>
              <a:gd name="csY7" fmla="*/ 386196 h 493872"/>
              <a:gd name="csX8" fmla="*/ 922114 w 1891194"/>
              <a:gd name="csY8" fmla="*/ 153214 h 493872"/>
              <a:gd name="csX9" fmla="*/ 1547429 w 1891194"/>
              <a:gd name="csY9" fmla="*/ 331713 h 493872"/>
              <a:gd name="csX10" fmla="*/ 1484764 w 1891194"/>
              <a:gd name="csY10" fmla="*/ 435821 h 493872"/>
              <a:gd name="csX11" fmla="*/ 1519282 w 1891194"/>
              <a:gd name="csY11" fmla="*/ 493828 h 493872"/>
              <a:gd name="csX12" fmla="*/ 1854666 w 1891194"/>
              <a:gd name="csY12" fmla="*/ 478493 h 493872"/>
              <a:gd name="csX13" fmla="*/ 1887472 w 1891194"/>
              <a:gd name="csY13" fmla="*/ 423915 h 493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891194" h="493872">
                <a:moveTo>
                  <a:pt x="1887567" y="423819"/>
                </a:moveTo>
                <a:lnTo>
                  <a:pt x="1744361" y="119591"/>
                </a:lnTo>
                <a:cubicBezTo>
                  <a:pt x="1731334" y="91968"/>
                  <a:pt x="1692822" y="89968"/>
                  <a:pt x="1677037" y="116162"/>
                </a:cubicBezTo>
                <a:lnTo>
                  <a:pt x="1625973" y="201125"/>
                </a:lnTo>
                <a:cubicBezTo>
                  <a:pt x="1413922" y="78157"/>
                  <a:pt x="1175245" y="9291"/>
                  <a:pt x="927249" y="909"/>
                </a:cubicBezTo>
                <a:cubicBezTo>
                  <a:pt x="606699" y="-10140"/>
                  <a:pt x="297465" y="79681"/>
                  <a:pt x="33208" y="260275"/>
                </a:cubicBezTo>
                <a:cubicBezTo>
                  <a:pt x="-1500" y="283992"/>
                  <a:pt x="-10438" y="331427"/>
                  <a:pt x="13239" y="366193"/>
                </a:cubicBezTo>
                <a:cubicBezTo>
                  <a:pt x="36917" y="400959"/>
                  <a:pt x="84272" y="409913"/>
                  <a:pt x="118980" y="386196"/>
                </a:cubicBezTo>
                <a:cubicBezTo>
                  <a:pt x="356326" y="223985"/>
                  <a:pt x="634180" y="143403"/>
                  <a:pt x="922114" y="153214"/>
                </a:cubicBezTo>
                <a:cubicBezTo>
                  <a:pt x="1144055" y="160739"/>
                  <a:pt x="1357628" y="222080"/>
                  <a:pt x="1547429" y="331713"/>
                </a:cubicBezTo>
                <a:lnTo>
                  <a:pt x="1484764" y="435821"/>
                </a:lnTo>
                <a:cubicBezTo>
                  <a:pt x="1468979" y="462015"/>
                  <a:pt x="1488758" y="495257"/>
                  <a:pt x="1519282" y="493828"/>
                </a:cubicBezTo>
                <a:lnTo>
                  <a:pt x="1854666" y="478493"/>
                </a:lnTo>
                <a:cubicBezTo>
                  <a:pt x="1881957" y="477255"/>
                  <a:pt x="1899168" y="448680"/>
                  <a:pt x="1887472" y="423915"/>
                </a:cubicBezTo>
                <a:close/>
              </a:path>
            </a:pathLst>
          </a:custGeom>
          <a:solidFill>
            <a:schemeClr val="accent4"/>
          </a:solidFill>
          <a:ln w="12700" cap="flat">
            <a:solidFill>
              <a:schemeClr val="tx2"/>
            </a:solidFill>
            <a:prstDash val="solid"/>
            <a:miter/>
          </a:ln>
        </p:spPr>
        <p:txBody>
          <a:bodyPr/>
          <a:lstStyle/>
          <a:p>
            <a:endParaRPr lang="en-US"/>
          </a:p>
        </p:txBody>
      </p:sp>
    </p:spTree>
    <p:extLst>
      <p:ext uri="{BB962C8B-B14F-4D97-AF65-F5344CB8AC3E}">
        <p14:creationId xmlns:p14="http://schemas.microsoft.com/office/powerpoint/2010/main" val="318732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75B1-82C5-1591-8B26-C29FFB319704}"/>
              </a:ext>
            </a:extLst>
          </p:cNvPr>
          <p:cNvSpPr>
            <a:spLocks noGrp="1"/>
          </p:cNvSpPr>
          <p:nvPr>
            <p:ph type="title"/>
          </p:nvPr>
        </p:nvSpPr>
        <p:spPr/>
        <p:txBody>
          <a:bodyPr/>
          <a:lstStyle/>
          <a:p>
            <a:r>
              <a:rPr lang="en-US" dirty="0"/>
              <a:t>Types of AI ​</a:t>
            </a:r>
          </a:p>
        </p:txBody>
      </p:sp>
      <p:sp>
        <p:nvSpPr>
          <p:cNvPr id="4" name="Slide Number Placeholder 3">
            <a:extLst>
              <a:ext uri="{FF2B5EF4-FFF2-40B4-BE49-F238E27FC236}">
                <a16:creationId xmlns:a16="http://schemas.microsoft.com/office/drawing/2014/main" id="{18264773-B316-318B-8601-3CE16E33A967}"/>
              </a:ext>
            </a:extLst>
          </p:cNvPr>
          <p:cNvSpPr>
            <a:spLocks noGrp="1"/>
          </p:cNvSpPr>
          <p:nvPr>
            <p:ph type="sldNum" sz="quarter" idx="12"/>
          </p:nvPr>
        </p:nvSpPr>
        <p:spPr/>
        <p:txBody>
          <a:bodyPr/>
          <a:lstStyle/>
          <a:p>
            <a:fld id="{F4766671-44AD-8E4E-B9D0-F5E712C8BDA2}" type="slidenum">
              <a:rPr lang="en-US" smtClean="0"/>
              <a:pPr/>
              <a:t>3</a:t>
            </a:fld>
            <a:endParaRPr lang="en-US" dirty="0"/>
          </a:p>
        </p:txBody>
      </p:sp>
      <p:sp>
        <p:nvSpPr>
          <p:cNvPr id="12" name="Text Placeholder 8">
            <a:extLst>
              <a:ext uri="{FF2B5EF4-FFF2-40B4-BE49-F238E27FC236}">
                <a16:creationId xmlns:a16="http://schemas.microsoft.com/office/drawing/2014/main" id="{79FDD270-8ABC-3CAF-C320-F678BED90287}"/>
              </a:ext>
            </a:extLst>
          </p:cNvPr>
          <p:cNvSpPr txBox="1">
            <a:spLocks/>
          </p:cNvSpPr>
          <p:nvPr/>
        </p:nvSpPr>
        <p:spPr>
          <a:xfrm>
            <a:off x="6275388" y="1274780"/>
            <a:ext cx="2700000" cy="2377348"/>
          </a:xfrm>
          <a:prstGeom prst="roundRect">
            <a:avLst>
              <a:gd name="adj" fmla="val 13822"/>
            </a:avLst>
          </a:prstGeom>
          <a:solidFill>
            <a:schemeClr val="accent5"/>
          </a:solidFill>
          <a:ln w="12700">
            <a:solidFill>
              <a:schemeClr val="tx1"/>
            </a:solidFill>
          </a:ln>
        </p:spPr>
        <p:txBody>
          <a:bodyPr wrap="square" lIns="72000" tIns="72000" rIns="72000" bIns="72000" anchor="t">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tx1"/>
                </a:solidFill>
              </a:rPr>
              <a:t>Predictive AI</a:t>
            </a:r>
            <a:endParaRPr lang="en-US" b="1" dirty="0"/>
          </a:p>
          <a:p>
            <a:pPr lvl="1"/>
            <a:r>
              <a:rPr lang="en-US" dirty="0">
                <a:solidFill>
                  <a:schemeClr val="tx1"/>
                </a:solidFill>
              </a:rPr>
              <a:t>Forecasts what might happen next (e.g., recommended videos, weather prediction).</a:t>
            </a:r>
          </a:p>
        </p:txBody>
      </p:sp>
      <p:sp>
        <p:nvSpPr>
          <p:cNvPr id="26" name="Text Placeholder 8">
            <a:extLst>
              <a:ext uri="{FF2B5EF4-FFF2-40B4-BE49-F238E27FC236}">
                <a16:creationId xmlns:a16="http://schemas.microsoft.com/office/drawing/2014/main" id="{A40F3060-B074-932E-8885-9E6F75A607B3}"/>
              </a:ext>
            </a:extLst>
          </p:cNvPr>
          <p:cNvSpPr txBox="1">
            <a:spLocks/>
          </p:cNvSpPr>
          <p:nvPr/>
        </p:nvSpPr>
        <p:spPr>
          <a:xfrm>
            <a:off x="6275388" y="3867625"/>
            <a:ext cx="2700000" cy="1987822"/>
          </a:xfrm>
          <a:prstGeom prst="roundRect">
            <a:avLst>
              <a:gd name="adj" fmla="val 16968"/>
            </a:avLst>
          </a:prstGeom>
          <a:solidFill>
            <a:schemeClr val="accent2"/>
          </a:solidFill>
          <a:ln w="12700">
            <a:solidFill>
              <a:schemeClr val="tx1"/>
            </a:solidFill>
          </a:ln>
        </p:spPr>
        <p:txBody>
          <a:bodyPr wrap="square" lIns="72000" tIns="72000" rIns="72000" bIns="72000" anchor="t">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Classification AI </a:t>
            </a:r>
          </a:p>
          <a:p>
            <a:pPr lvl="1"/>
            <a:r>
              <a:rPr lang="en-US" dirty="0"/>
              <a:t>Sorts or labels things (e.g., ‘is this spam?’).</a:t>
            </a:r>
          </a:p>
        </p:txBody>
      </p:sp>
      <p:sp>
        <p:nvSpPr>
          <p:cNvPr id="27" name="Text Placeholder 8">
            <a:extLst>
              <a:ext uri="{FF2B5EF4-FFF2-40B4-BE49-F238E27FC236}">
                <a16:creationId xmlns:a16="http://schemas.microsoft.com/office/drawing/2014/main" id="{8CADD33A-4A43-E647-4E4C-148B5FCF96DC}"/>
              </a:ext>
            </a:extLst>
          </p:cNvPr>
          <p:cNvSpPr txBox="1">
            <a:spLocks/>
          </p:cNvSpPr>
          <p:nvPr/>
        </p:nvSpPr>
        <p:spPr>
          <a:xfrm>
            <a:off x="9157035" y="1274780"/>
            <a:ext cx="2700000" cy="2377348"/>
          </a:xfrm>
          <a:prstGeom prst="roundRect">
            <a:avLst>
              <a:gd name="adj" fmla="val 13822"/>
            </a:avLst>
          </a:prstGeom>
          <a:solidFill>
            <a:schemeClr val="accent3"/>
          </a:solidFill>
          <a:ln w="12700">
            <a:solidFill>
              <a:schemeClr val="tx1"/>
            </a:solidFill>
          </a:ln>
        </p:spPr>
        <p:txBody>
          <a:bodyPr wrap="square" lIns="72000" tIns="72000" rIns="72000" bIns="72000" anchor="t">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tx2"/>
                </a:solidFill>
              </a:rPr>
              <a:t>Reinforcement learning AI</a:t>
            </a:r>
          </a:p>
          <a:p>
            <a:pPr lvl="1"/>
            <a:r>
              <a:rPr lang="en-US" dirty="0">
                <a:solidFill>
                  <a:schemeClr val="tx2"/>
                </a:solidFill>
              </a:rPr>
              <a:t>Learns by trying things out (e.g., robots, game-playing AIs).</a:t>
            </a:r>
          </a:p>
        </p:txBody>
      </p:sp>
      <p:sp>
        <p:nvSpPr>
          <p:cNvPr id="28" name="Text Placeholder 8">
            <a:extLst>
              <a:ext uri="{FF2B5EF4-FFF2-40B4-BE49-F238E27FC236}">
                <a16:creationId xmlns:a16="http://schemas.microsoft.com/office/drawing/2014/main" id="{3FA54D5D-281D-DCCE-2AE7-13F37551736E}"/>
              </a:ext>
            </a:extLst>
          </p:cNvPr>
          <p:cNvSpPr txBox="1">
            <a:spLocks/>
          </p:cNvSpPr>
          <p:nvPr/>
        </p:nvSpPr>
        <p:spPr>
          <a:xfrm>
            <a:off x="9157037" y="3867624"/>
            <a:ext cx="2700000" cy="1987822"/>
          </a:xfrm>
          <a:prstGeom prst="roundRect">
            <a:avLst>
              <a:gd name="adj" fmla="val 15710"/>
            </a:avLst>
          </a:prstGeom>
          <a:solidFill>
            <a:schemeClr val="accent4"/>
          </a:solidFill>
          <a:ln w="12700">
            <a:solidFill>
              <a:schemeClr val="tx1"/>
            </a:solidFill>
          </a:ln>
        </p:spPr>
        <p:txBody>
          <a:bodyPr wrap="square" lIns="72000" tIns="72000" rIns="72000" bIns="72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tx2"/>
                </a:solidFill>
              </a:rPr>
              <a:t>Rule-based AI</a:t>
            </a:r>
          </a:p>
          <a:p>
            <a:pPr lvl="1"/>
            <a:r>
              <a:rPr lang="en-US" dirty="0">
                <a:solidFill>
                  <a:schemeClr val="tx2"/>
                </a:solidFill>
              </a:rPr>
              <a:t>Follows programmed rules (e.g., early chatbots, decision systems).</a:t>
            </a:r>
          </a:p>
        </p:txBody>
      </p:sp>
      <p:sp>
        <p:nvSpPr>
          <p:cNvPr id="29" name="Text Placeholder 8">
            <a:extLst>
              <a:ext uri="{FF2B5EF4-FFF2-40B4-BE49-F238E27FC236}">
                <a16:creationId xmlns:a16="http://schemas.microsoft.com/office/drawing/2014/main" id="{F7C5F5F3-E4F9-50D2-5C41-BE9579026418}"/>
              </a:ext>
            </a:extLst>
          </p:cNvPr>
          <p:cNvSpPr txBox="1">
            <a:spLocks/>
          </p:cNvSpPr>
          <p:nvPr/>
        </p:nvSpPr>
        <p:spPr>
          <a:xfrm>
            <a:off x="334963" y="1274780"/>
            <a:ext cx="5578554" cy="3163925"/>
          </a:xfrm>
          <a:prstGeom prst="roundRect">
            <a:avLst>
              <a:gd name="adj" fmla="val 9170"/>
            </a:avLst>
          </a:prstGeom>
          <a:solidFill>
            <a:schemeClr val="bg2"/>
          </a:solidFill>
          <a:ln w="12700">
            <a:solidFill>
              <a:schemeClr val="tx1"/>
            </a:solidFill>
          </a:ln>
        </p:spPr>
        <p:txBody>
          <a:bodyPr wrap="square" lIns="72000" tIns="72000" rIns="72000" bIns="72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tx1"/>
                </a:solidFill>
              </a:rPr>
              <a:t>Generative AI</a:t>
            </a:r>
          </a:p>
          <a:p>
            <a:pPr>
              <a:spcBef>
                <a:spcPts val="0"/>
              </a:spcBef>
              <a:spcAft>
                <a:spcPts val="2200"/>
              </a:spcAft>
            </a:pPr>
            <a:r>
              <a:rPr lang="en-US" sz="1800" b="0" dirty="0">
                <a:solidFill>
                  <a:schemeClr val="tx1"/>
                </a:solidFill>
              </a:rPr>
              <a:t>Generative AI is a type of artificial intelligence that creates (generates) new things – like text, images, music, code or videos – based on patterns it has learned. </a:t>
            </a:r>
          </a:p>
          <a:p>
            <a:pPr>
              <a:spcBef>
                <a:spcPts val="0"/>
              </a:spcBef>
              <a:spcAft>
                <a:spcPts val="2200"/>
              </a:spcAft>
            </a:pPr>
            <a:r>
              <a:rPr lang="en-US" sz="1800" dirty="0">
                <a:solidFill>
                  <a:schemeClr val="tx1"/>
                </a:solidFill>
              </a:rPr>
              <a:t>Samsung Gauss, Google Gemini, ChatGPT and Microsoft Copilot</a:t>
            </a:r>
            <a:r>
              <a:rPr lang="en-US" sz="1800" b="0" dirty="0">
                <a:solidFill>
                  <a:schemeClr val="tx1"/>
                </a:solidFill>
              </a:rPr>
              <a:t> are all generative AI tools.​</a:t>
            </a:r>
            <a:endParaRPr lang="en-US" sz="1800" dirty="0">
              <a:solidFill>
                <a:schemeClr val="tx1"/>
              </a:solidFill>
            </a:endParaRPr>
          </a:p>
        </p:txBody>
      </p:sp>
      <p:pic>
        <p:nvPicPr>
          <p:cNvPr id="30" name="Graphic 29">
            <a:extLst>
              <a:ext uri="{FF2B5EF4-FFF2-40B4-BE49-F238E27FC236}">
                <a16:creationId xmlns:a16="http://schemas.microsoft.com/office/drawing/2014/main" id="{AFF2E20A-34F2-D8C2-E400-75428E54CC4D}"/>
              </a:ext>
            </a:extLst>
          </p:cNvPr>
          <p:cNvPicPr/>
          <p:nvPr/>
        </p:nvPicPr>
        <p:blipFill>
          <a:blip r:embed="rId2">
            <a:extLst>
              <a:ext uri="{96DAC541-7B7A-43D3-8B79-37D633B846F1}">
                <asvg:svgBlip xmlns:asvg="http://schemas.microsoft.com/office/drawing/2016/SVG/main" r:embed="rId3"/>
              </a:ext>
            </a:extLst>
          </a:blip>
          <a:stretch>
            <a:fillRect/>
          </a:stretch>
        </p:blipFill>
        <p:spPr>
          <a:xfrm>
            <a:off x="259193" y="5806478"/>
            <a:ext cx="900000" cy="900000"/>
          </a:xfrm>
          <a:prstGeom prst="rect">
            <a:avLst/>
          </a:prstGeom>
        </p:spPr>
      </p:pic>
      <p:pic>
        <p:nvPicPr>
          <p:cNvPr id="31" name="Graphic 30">
            <a:extLst>
              <a:ext uri="{FF2B5EF4-FFF2-40B4-BE49-F238E27FC236}">
                <a16:creationId xmlns:a16="http://schemas.microsoft.com/office/drawing/2014/main" id="{AE51EA38-00E8-B1EA-731E-DCA628D1056D}"/>
              </a:ext>
            </a:extLst>
          </p:cNvPr>
          <p:cNvPicPr/>
          <p:nvPr/>
        </p:nvPicPr>
        <p:blipFill>
          <a:blip r:embed="rId4">
            <a:extLst>
              <a:ext uri="{96DAC541-7B7A-43D3-8B79-37D633B846F1}">
                <asvg:svgBlip xmlns:asvg="http://schemas.microsoft.com/office/drawing/2016/SVG/main" r:embed="rId5"/>
              </a:ext>
            </a:extLst>
          </a:blip>
          <a:stretch>
            <a:fillRect/>
          </a:stretch>
        </p:blipFill>
        <p:spPr>
          <a:xfrm>
            <a:off x="5267325" y="278818"/>
            <a:ext cx="540000" cy="540000"/>
          </a:xfrm>
          <a:prstGeom prst="rect">
            <a:avLst/>
          </a:prstGeom>
        </p:spPr>
      </p:pic>
    </p:spTree>
    <p:extLst>
      <p:ext uri="{BB962C8B-B14F-4D97-AF65-F5344CB8AC3E}">
        <p14:creationId xmlns:p14="http://schemas.microsoft.com/office/powerpoint/2010/main" val="2862965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a:extLst>
              <a:ext uri="{FF2B5EF4-FFF2-40B4-BE49-F238E27FC236}">
                <a16:creationId xmlns:a16="http://schemas.microsoft.com/office/drawing/2014/main" id="{757A5FCF-C3EB-ACDA-A959-60E63F814B0C}"/>
              </a:ext>
            </a:extLst>
          </p:cNvPr>
          <p:cNvPicPr>
            <a:picLocks noChangeAspect="1"/>
          </p:cNvPicPr>
          <p:nvPr/>
        </p:nvPicPr>
        <p:blipFill>
          <a:blip r:embed="rId3">
            <a:extLst>
              <a:ext uri="{96DAC541-7B7A-43D3-8B79-37D633B846F1}">
                <asvg:svgBlip xmlns:asvg="http://schemas.microsoft.com/office/drawing/2016/SVG/main" r:embed="rId4"/>
              </a:ext>
            </a:extLst>
          </a:blip>
          <a:srcRect l="-7333" t="902" r="53766" b="902"/>
          <a:stretch>
            <a:fillRect/>
          </a:stretch>
        </p:blipFill>
        <p:spPr>
          <a:xfrm>
            <a:off x="6504894" y="0"/>
            <a:ext cx="5687106" cy="6858000"/>
          </a:xfrm>
          <a:prstGeom prst="rect">
            <a:avLst/>
          </a:prstGeom>
        </p:spPr>
      </p:pic>
      <p:sp>
        <p:nvSpPr>
          <p:cNvPr id="2" name="Title 1">
            <a:extLst>
              <a:ext uri="{FF2B5EF4-FFF2-40B4-BE49-F238E27FC236}">
                <a16:creationId xmlns:a16="http://schemas.microsoft.com/office/drawing/2014/main" id="{E716010A-6417-1491-9C94-EF287804509B}"/>
              </a:ext>
            </a:extLst>
          </p:cNvPr>
          <p:cNvSpPr>
            <a:spLocks noGrp="1"/>
          </p:cNvSpPr>
          <p:nvPr>
            <p:ph type="title"/>
          </p:nvPr>
        </p:nvSpPr>
        <p:spPr>
          <a:xfrm>
            <a:off x="334964" y="333375"/>
            <a:ext cx="8497886" cy="430887"/>
          </a:xfrm>
        </p:spPr>
        <p:txBody>
          <a:bodyPr>
            <a:spAutoFit/>
          </a:bodyPr>
          <a:lstStyle/>
          <a:p>
            <a:r>
              <a:rPr lang="en-US" dirty="0"/>
              <a:t>Naming your project</a:t>
            </a:r>
          </a:p>
        </p:txBody>
      </p:sp>
      <p:sp>
        <p:nvSpPr>
          <p:cNvPr id="8" name="Content Placeholder 4">
            <a:extLst>
              <a:ext uri="{FF2B5EF4-FFF2-40B4-BE49-F238E27FC236}">
                <a16:creationId xmlns:a16="http://schemas.microsoft.com/office/drawing/2014/main" id="{DAD48230-6E10-776F-985E-A1F53A5DCE14}"/>
              </a:ext>
            </a:extLst>
          </p:cNvPr>
          <p:cNvSpPr>
            <a:spLocks noGrp="1"/>
          </p:cNvSpPr>
          <p:nvPr>
            <p:ph idx="1"/>
          </p:nvPr>
        </p:nvSpPr>
        <p:spPr>
          <a:xfrm>
            <a:off x="8256590" y="2696502"/>
            <a:ext cx="3600448" cy="3249426"/>
          </a:xfrm>
          <a:prstGeom prst="roundRect">
            <a:avLst>
              <a:gd name="adj" fmla="val 12335"/>
            </a:avLst>
          </a:prstGeom>
          <a:solidFill>
            <a:schemeClr val="bg1"/>
          </a:solidFill>
          <a:ln w="12700">
            <a:solidFill>
              <a:schemeClr val="tx1"/>
            </a:solidFill>
          </a:ln>
        </p:spPr>
        <p:txBody>
          <a:bodyPr wrap="square" lIns="180000" tIns="360000" rIns="180000" bIns="180000">
            <a:spAutoFit/>
          </a:bodyPr>
          <a:lstStyle/>
          <a:p>
            <a:pPr>
              <a:spcBef>
                <a:spcPts val="0"/>
              </a:spcBef>
              <a:spcAft>
                <a:spcPts val="2200"/>
              </a:spcAft>
            </a:pPr>
            <a:r>
              <a:rPr lang="en-US" sz="1800" dirty="0">
                <a:solidFill>
                  <a:schemeClr val="tx1"/>
                </a:solidFill>
              </a:rPr>
              <a:t>Remember to choose wisely! </a:t>
            </a:r>
            <a:r>
              <a:rPr lang="en-US" sz="1800" b="1" dirty="0">
                <a:solidFill>
                  <a:schemeClr val="tx1"/>
                </a:solidFill>
              </a:rPr>
              <a:t>Think</a:t>
            </a:r>
            <a:r>
              <a:rPr lang="en-US" sz="1800" dirty="0">
                <a:solidFill>
                  <a:schemeClr val="tx1"/>
                </a:solidFill>
              </a:rPr>
              <a:t>:</a:t>
            </a:r>
          </a:p>
          <a:p>
            <a:pPr marL="285750" indent="-285750">
              <a:spcBef>
                <a:spcPts val="0"/>
              </a:spcBef>
              <a:spcAft>
                <a:spcPts val="0"/>
              </a:spcAft>
              <a:buFont typeface="Arial" panose="020B0604020202020204" pitchFamily="34" charset="0"/>
              <a:buChar char="•"/>
            </a:pPr>
            <a:r>
              <a:rPr lang="en-US" sz="1800" dirty="0">
                <a:solidFill>
                  <a:schemeClr val="tx1"/>
                </a:solidFill>
              </a:rPr>
              <a:t>Is this name </a:t>
            </a:r>
            <a:br>
              <a:rPr lang="en-US" sz="1800" dirty="0">
                <a:solidFill>
                  <a:schemeClr val="tx1"/>
                </a:solidFill>
              </a:rPr>
            </a:br>
            <a:r>
              <a:rPr lang="en-US" sz="1800" dirty="0">
                <a:solidFill>
                  <a:schemeClr val="tx1"/>
                </a:solidFill>
              </a:rPr>
              <a:t>already taken?</a:t>
            </a:r>
          </a:p>
          <a:p>
            <a:pPr marL="285750" indent="-285750">
              <a:spcBef>
                <a:spcPts val="0"/>
              </a:spcBef>
              <a:spcAft>
                <a:spcPts val="0"/>
              </a:spcAft>
              <a:buFont typeface="Arial" panose="020B0604020202020204" pitchFamily="34" charset="0"/>
              <a:buChar char="•"/>
            </a:pPr>
            <a:r>
              <a:rPr lang="en-US" sz="1800" dirty="0">
                <a:solidFill>
                  <a:schemeClr val="tx1"/>
                </a:solidFill>
              </a:rPr>
              <a:t>Does it make sense for what the product is?</a:t>
            </a:r>
          </a:p>
          <a:p>
            <a:pPr marL="285750" indent="-285750">
              <a:spcBef>
                <a:spcPts val="0"/>
              </a:spcBef>
              <a:spcAft>
                <a:spcPts val="0"/>
              </a:spcAft>
              <a:buFont typeface="Arial" panose="020B0604020202020204" pitchFamily="34" charset="0"/>
              <a:buChar char="•"/>
            </a:pPr>
            <a:r>
              <a:rPr lang="en-US" sz="1800" dirty="0">
                <a:solidFill>
                  <a:schemeClr val="tx1"/>
                </a:solidFill>
              </a:rPr>
              <a:t>Does it suit my audience?</a:t>
            </a:r>
          </a:p>
        </p:txBody>
      </p:sp>
      <p:sp>
        <p:nvSpPr>
          <p:cNvPr id="4" name="Slide Number Placeholder 3">
            <a:extLst>
              <a:ext uri="{FF2B5EF4-FFF2-40B4-BE49-F238E27FC236}">
                <a16:creationId xmlns:a16="http://schemas.microsoft.com/office/drawing/2014/main" id="{F5E6E857-A8DD-E358-DA96-15CE42D0F45E}"/>
              </a:ext>
            </a:extLst>
          </p:cNvPr>
          <p:cNvSpPr>
            <a:spLocks noGrp="1"/>
          </p:cNvSpPr>
          <p:nvPr>
            <p:ph type="sldNum" sz="quarter" idx="12"/>
          </p:nvPr>
        </p:nvSpPr>
        <p:spPr/>
        <p:txBody>
          <a:bodyPr/>
          <a:lstStyle/>
          <a:p>
            <a:fld id="{F4766671-44AD-8E4E-B9D0-F5E712C8BDA2}" type="slidenum">
              <a:rPr lang="en-US" smtClean="0">
                <a:solidFill>
                  <a:schemeClr val="tx1"/>
                </a:solidFill>
              </a:rPr>
              <a:pPr/>
              <a:t>30</a:t>
            </a:fld>
            <a:endParaRPr lang="en-US" dirty="0">
              <a:solidFill>
                <a:schemeClr val="tx1"/>
              </a:solidFill>
            </a:endParaRPr>
          </a:p>
        </p:txBody>
      </p:sp>
      <p:sp>
        <p:nvSpPr>
          <p:cNvPr id="26" name="Content Placeholder 2">
            <a:extLst>
              <a:ext uri="{FF2B5EF4-FFF2-40B4-BE49-F238E27FC236}">
                <a16:creationId xmlns:a16="http://schemas.microsoft.com/office/drawing/2014/main" id="{E9E09115-7505-174C-7162-B2F80F8D5017}"/>
              </a:ext>
            </a:extLst>
          </p:cNvPr>
          <p:cNvSpPr txBox="1">
            <a:spLocks/>
          </p:cNvSpPr>
          <p:nvPr/>
        </p:nvSpPr>
        <p:spPr>
          <a:xfrm>
            <a:off x="9228888" y="333375"/>
            <a:ext cx="2628150" cy="593982"/>
          </a:xfrm>
          <a:prstGeom prst="roundRect">
            <a:avLst>
              <a:gd name="adj" fmla="val 50000"/>
            </a:avLst>
          </a:prstGeom>
          <a:solidFill>
            <a:schemeClr val="accent5"/>
          </a:solidFill>
          <a:ln w="12700">
            <a:solidFill>
              <a:schemeClr val="tx2"/>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Use AI as a partner </a:t>
            </a:r>
          </a:p>
        </p:txBody>
      </p:sp>
      <p:pic>
        <p:nvPicPr>
          <p:cNvPr id="9" name="Graphic 8">
            <a:extLst>
              <a:ext uri="{FF2B5EF4-FFF2-40B4-BE49-F238E27FC236}">
                <a16:creationId xmlns:a16="http://schemas.microsoft.com/office/drawing/2014/main" id="{C9A26F4E-3B26-BF67-D927-79D9BADC88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6813" y="1373983"/>
            <a:ext cx="1800000" cy="1800000"/>
          </a:xfrm>
          <a:prstGeom prst="rect">
            <a:avLst/>
          </a:prstGeom>
        </p:spPr>
      </p:pic>
      <p:sp>
        <p:nvSpPr>
          <p:cNvPr id="7" name="Text Placeholder 8">
            <a:extLst>
              <a:ext uri="{FF2B5EF4-FFF2-40B4-BE49-F238E27FC236}">
                <a16:creationId xmlns:a16="http://schemas.microsoft.com/office/drawing/2014/main" id="{DCDA3595-ED98-E166-54FC-EA5BFDC5BDCA}"/>
              </a:ext>
            </a:extLst>
          </p:cNvPr>
          <p:cNvSpPr txBox="1">
            <a:spLocks/>
          </p:cNvSpPr>
          <p:nvPr/>
        </p:nvSpPr>
        <p:spPr>
          <a:xfrm>
            <a:off x="334963" y="2696502"/>
            <a:ext cx="6553199" cy="1957157"/>
          </a:xfrm>
          <a:prstGeom prst="roundRect">
            <a:avLst>
              <a:gd name="adj" fmla="val 18847"/>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t>Give me some name ideas!</a:t>
            </a:r>
          </a:p>
          <a:p>
            <a:pPr lvl="1"/>
            <a:r>
              <a:rPr lang="en-US" dirty="0"/>
              <a:t>"My tech-for-good idea is…Give me a list of possible names. Make some serious, some playful, some more straightforward and descriptive.”</a:t>
            </a:r>
          </a:p>
        </p:txBody>
      </p:sp>
      <p:sp>
        <p:nvSpPr>
          <p:cNvPr id="15" name="TextBox 14">
            <a:extLst>
              <a:ext uri="{FF2B5EF4-FFF2-40B4-BE49-F238E27FC236}">
                <a16:creationId xmlns:a16="http://schemas.microsoft.com/office/drawing/2014/main" id="{BC0D9E78-6A25-DF42-56B3-5C720367BB12}"/>
              </a:ext>
            </a:extLst>
          </p:cNvPr>
          <p:cNvSpPr txBox="1"/>
          <p:nvPr/>
        </p:nvSpPr>
        <p:spPr>
          <a:xfrm>
            <a:off x="334963" y="1190011"/>
            <a:ext cx="6169931" cy="1303809"/>
          </a:xfrm>
          <a:prstGeom prst="rect">
            <a:avLst/>
          </a:prstGeom>
          <a:noFill/>
        </p:spPr>
        <p:txBody>
          <a:bodyPr wrap="square" lIns="0" tIns="0" rIns="0" bIns="72000">
            <a:spAutoFit/>
          </a:bodyPr>
          <a:lstStyle/>
          <a:p>
            <a:pPr marL="0" lvl="1">
              <a:spcAft>
                <a:spcPts val="2400"/>
              </a:spcAft>
            </a:pPr>
            <a:r>
              <a:rPr lang="en-US" sz="2000" b="1" dirty="0">
                <a:solidFill>
                  <a:schemeClr val="tx1"/>
                </a:solidFill>
              </a:rPr>
              <a:t>Giving your product a good brand name matters. </a:t>
            </a:r>
          </a:p>
          <a:p>
            <a:pPr marL="0" lvl="1">
              <a:spcAft>
                <a:spcPts val="2400"/>
              </a:spcAft>
            </a:pPr>
            <a:r>
              <a:rPr lang="en-US" sz="2000" dirty="0">
                <a:solidFill>
                  <a:schemeClr val="tx1"/>
                </a:solidFill>
              </a:rPr>
              <a:t>Come up with your own ideas first. </a:t>
            </a:r>
            <a:br>
              <a:rPr lang="en-US" sz="2000" dirty="0">
                <a:solidFill>
                  <a:schemeClr val="tx1"/>
                </a:solidFill>
              </a:rPr>
            </a:br>
            <a:r>
              <a:rPr lang="en-US" sz="2000" dirty="0">
                <a:solidFill>
                  <a:schemeClr val="tx1"/>
                </a:solidFill>
              </a:rPr>
              <a:t>Then ask AI for more ideas!</a:t>
            </a:r>
          </a:p>
        </p:txBody>
      </p:sp>
      <p:sp>
        <p:nvSpPr>
          <p:cNvPr id="6" name="Text Placeholder 8">
            <a:extLst>
              <a:ext uri="{FF2B5EF4-FFF2-40B4-BE49-F238E27FC236}">
                <a16:creationId xmlns:a16="http://schemas.microsoft.com/office/drawing/2014/main" id="{45A05D3D-E1BC-D8DB-BB8A-3EE2B74FEA56}"/>
              </a:ext>
            </a:extLst>
          </p:cNvPr>
          <p:cNvSpPr txBox="1">
            <a:spLocks/>
          </p:cNvSpPr>
          <p:nvPr/>
        </p:nvSpPr>
        <p:spPr>
          <a:xfrm>
            <a:off x="334963" y="4806579"/>
            <a:ext cx="6553199" cy="1139349"/>
          </a:xfrm>
          <a:prstGeom prst="roundRect">
            <a:avLst>
              <a:gd name="adj" fmla="val 33730"/>
            </a:avLst>
          </a:prstGeom>
          <a:solidFill>
            <a:schemeClr val="accent4"/>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chemeClr val="tx2"/>
                </a:solidFill>
              </a:rPr>
              <a:t>You can use an AI suggestion, combine a </a:t>
            </a:r>
            <a:br>
              <a:rPr lang="en-US" b="1" dirty="0">
                <a:solidFill>
                  <a:schemeClr val="tx2"/>
                </a:solidFill>
              </a:rPr>
            </a:br>
            <a:r>
              <a:rPr lang="en-US" b="1" dirty="0">
                <a:solidFill>
                  <a:schemeClr val="tx2"/>
                </a:solidFill>
              </a:rPr>
              <a:t>few or just get inspired by them. </a:t>
            </a:r>
          </a:p>
        </p:txBody>
      </p:sp>
      <p:sp>
        <p:nvSpPr>
          <p:cNvPr id="10" name="Graphic 4">
            <a:extLst>
              <a:ext uri="{FF2B5EF4-FFF2-40B4-BE49-F238E27FC236}">
                <a16:creationId xmlns:a16="http://schemas.microsoft.com/office/drawing/2014/main" id="{91AB6760-B84C-0F78-CBC2-264DCD9B6882}"/>
              </a:ext>
            </a:extLst>
          </p:cNvPr>
          <p:cNvSpPr/>
          <p:nvPr/>
        </p:nvSpPr>
        <p:spPr>
          <a:xfrm rot="21446745">
            <a:off x="5985484" y="1883584"/>
            <a:ext cx="2274008" cy="559843"/>
          </a:xfrm>
          <a:custGeom>
            <a:avLst/>
            <a:gdLst>
              <a:gd name="csX0" fmla="*/ 1887567 w 1891194"/>
              <a:gd name="csY0" fmla="*/ 423819 h 493872"/>
              <a:gd name="csX1" fmla="*/ 1744361 w 1891194"/>
              <a:gd name="csY1" fmla="*/ 119591 h 493872"/>
              <a:gd name="csX2" fmla="*/ 1677037 w 1891194"/>
              <a:gd name="csY2" fmla="*/ 116162 h 493872"/>
              <a:gd name="csX3" fmla="*/ 1625973 w 1891194"/>
              <a:gd name="csY3" fmla="*/ 201125 h 493872"/>
              <a:gd name="csX4" fmla="*/ 927249 w 1891194"/>
              <a:gd name="csY4" fmla="*/ 909 h 493872"/>
              <a:gd name="csX5" fmla="*/ 33208 w 1891194"/>
              <a:gd name="csY5" fmla="*/ 260275 h 493872"/>
              <a:gd name="csX6" fmla="*/ 13239 w 1891194"/>
              <a:gd name="csY6" fmla="*/ 366193 h 493872"/>
              <a:gd name="csX7" fmla="*/ 118980 w 1891194"/>
              <a:gd name="csY7" fmla="*/ 386196 h 493872"/>
              <a:gd name="csX8" fmla="*/ 922114 w 1891194"/>
              <a:gd name="csY8" fmla="*/ 153214 h 493872"/>
              <a:gd name="csX9" fmla="*/ 1547429 w 1891194"/>
              <a:gd name="csY9" fmla="*/ 331713 h 493872"/>
              <a:gd name="csX10" fmla="*/ 1484764 w 1891194"/>
              <a:gd name="csY10" fmla="*/ 435821 h 493872"/>
              <a:gd name="csX11" fmla="*/ 1519282 w 1891194"/>
              <a:gd name="csY11" fmla="*/ 493828 h 493872"/>
              <a:gd name="csX12" fmla="*/ 1854666 w 1891194"/>
              <a:gd name="csY12" fmla="*/ 478493 h 493872"/>
              <a:gd name="csX13" fmla="*/ 1887472 w 1891194"/>
              <a:gd name="csY13" fmla="*/ 423915 h 493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891194" h="493872">
                <a:moveTo>
                  <a:pt x="1887567" y="423819"/>
                </a:moveTo>
                <a:lnTo>
                  <a:pt x="1744361" y="119591"/>
                </a:lnTo>
                <a:cubicBezTo>
                  <a:pt x="1731334" y="91968"/>
                  <a:pt x="1692822" y="89968"/>
                  <a:pt x="1677037" y="116162"/>
                </a:cubicBezTo>
                <a:lnTo>
                  <a:pt x="1625973" y="201125"/>
                </a:lnTo>
                <a:cubicBezTo>
                  <a:pt x="1413922" y="78157"/>
                  <a:pt x="1175245" y="9291"/>
                  <a:pt x="927249" y="909"/>
                </a:cubicBezTo>
                <a:cubicBezTo>
                  <a:pt x="606699" y="-10140"/>
                  <a:pt x="297465" y="79681"/>
                  <a:pt x="33208" y="260275"/>
                </a:cubicBezTo>
                <a:cubicBezTo>
                  <a:pt x="-1500" y="283992"/>
                  <a:pt x="-10438" y="331427"/>
                  <a:pt x="13239" y="366193"/>
                </a:cubicBezTo>
                <a:cubicBezTo>
                  <a:pt x="36917" y="400959"/>
                  <a:pt x="84272" y="409913"/>
                  <a:pt x="118980" y="386196"/>
                </a:cubicBezTo>
                <a:cubicBezTo>
                  <a:pt x="356326" y="223985"/>
                  <a:pt x="634180" y="143403"/>
                  <a:pt x="922114" y="153214"/>
                </a:cubicBezTo>
                <a:cubicBezTo>
                  <a:pt x="1144055" y="160739"/>
                  <a:pt x="1357628" y="222080"/>
                  <a:pt x="1547429" y="331713"/>
                </a:cubicBezTo>
                <a:lnTo>
                  <a:pt x="1484764" y="435821"/>
                </a:lnTo>
                <a:cubicBezTo>
                  <a:pt x="1468979" y="462015"/>
                  <a:pt x="1488758" y="495257"/>
                  <a:pt x="1519282" y="493828"/>
                </a:cubicBezTo>
                <a:lnTo>
                  <a:pt x="1854666" y="478493"/>
                </a:lnTo>
                <a:cubicBezTo>
                  <a:pt x="1881957" y="477255"/>
                  <a:pt x="1899168" y="448680"/>
                  <a:pt x="1887472" y="423915"/>
                </a:cubicBezTo>
                <a:close/>
              </a:path>
            </a:pathLst>
          </a:custGeom>
          <a:solidFill>
            <a:schemeClr val="accent4"/>
          </a:solidFill>
          <a:ln w="12700" cap="flat">
            <a:solidFill>
              <a:schemeClr val="tx2"/>
            </a:solidFill>
            <a:prstDash val="solid"/>
            <a:miter/>
          </a:ln>
        </p:spPr>
        <p:txBody>
          <a:bodyPr/>
          <a:lstStyle/>
          <a:p>
            <a:endParaRPr lang="en-US"/>
          </a:p>
        </p:txBody>
      </p:sp>
    </p:spTree>
    <p:extLst>
      <p:ext uri="{BB962C8B-B14F-4D97-AF65-F5344CB8AC3E}">
        <p14:creationId xmlns:p14="http://schemas.microsoft.com/office/powerpoint/2010/main" val="237626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6">
            <a:extLst>
              <a:ext uri="{FF2B5EF4-FFF2-40B4-BE49-F238E27FC236}">
                <a16:creationId xmlns:a16="http://schemas.microsoft.com/office/drawing/2014/main" id="{757A5FCF-C3EB-ACDA-A959-60E63F814B0C}"/>
              </a:ext>
            </a:extLst>
          </p:cNvPr>
          <p:cNvPicPr>
            <a:picLocks noChangeAspect="1"/>
          </p:cNvPicPr>
          <p:nvPr/>
        </p:nvPicPr>
        <p:blipFill>
          <a:blip r:embed="rId3">
            <a:extLst>
              <a:ext uri="{96DAC541-7B7A-43D3-8B79-37D633B846F1}">
                <asvg:svgBlip xmlns:asvg="http://schemas.microsoft.com/office/drawing/2016/SVG/main" r:embed="rId4"/>
              </a:ext>
            </a:extLst>
          </a:blip>
          <a:srcRect l="-5541" t="902" r="46433" b="902"/>
          <a:stretch>
            <a:fillRect/>
          </a:stretch>
        </p:blipFill>
        <p:spPr>
          <a:xfrm>
            <a:off x="5916613" y="0"/>
            <a:ext cx="6275387" cy="6858000"/>
          </a:xfrm>
          <a:prstGeom prst="rect">
            <a:avLst/>
          </a:prstGeom>
        </p:spPr>
      </p:pic>
      <p:sp>
        <p:nvSpPr>
          <p:cNvPr id="2" name="Title 1">
            <a:extLst>
              <a:ext uri="{FF2B5EF4-FFF2-40B4-BE49-F238E27FC236}">
                <a16:creationId xmlns:a16="http://schemas.microsoft.com/office/drawing/2014/main" id="{E716010A-6417-1491-9C94-EF287804509B}"/>
              </a:ext>
            </a:extLst>
          </p:cNvPr>
          <p:cNvSpPr>
            <a:spLocks noGrp="1"/>
          </p:cNvSpPr>
          <p:nvPr>
            <p:ph type="title"/>
          </p:nvPr>
        </p:nvSpPr>
        <p:spPr>
          <a:xfrm>
            <a:off x="334964" y="333375"/>
            <a:ext cx="8497886" cy="430887"/>
          </a:xfrm>
        </p:spPr>
        <p:txBody>
          <a:bodyPr>
            <a:spAutoFit/>
          </a:bodyPr>
          <a:lstStyle/>
          <a:p>
            <a:r>
              <a:rPr lang="en-US" dirty="0"/>
              <a:t>Prototype and entry form </a:t>
            </a:r>
          </a:p>
        </p:txBody>
      </p:sp>
      <p:sp>
        <p:nvSpPr>
          <p:cNvPr id="8" name="Content Placeholder 4">
            <a:extLst>
              <a:ext uri="{FF2B5EF4-FFF2-40B4-BE49-F238E27FC236}">
                <a16:creationId xmlns:a16="http://schemas.microsoft.com/office/drawing/2014/main" id="{DAD48230-6E10-776F-985E-A1F53A5DCE14}"/>
              </a:ext>
            </a:extLst>
          </p:cNvPr>
          <p:cNvSpPr>
            <a:spLocks noGrp="1"/>
          </p:cNvSpPr>
          <p:nvPr>
            <p:ph idx="1"/>
          </p:nvPr>
        </p:nvSpPr>
        <p:spPr>
          <a:xfrm>
            <a:off x="7283448" y="1542024"/>
            <a:ext cx="4573588" cy="4375118"/>
          </a:xfrm>
          <a:prstGeom prst="roundRect">
            <a:avLst>
              <a:gd name="adj" fmla="val 6411"/>
            </a:avLst>
          </a:prstGeom>
          <a:solidFill>
            <a:schemeClr val="bg1"/>
          </a:solidFill>
          <a:ln w="12700">
            <a:solidFill>
              <a:schemeClr val="tx1"/>
            </a:solidFill>
          </a:ln>
        </p:spPr>
        <p:txBody>
          <a:bodyPr wrap="square" lIns="180000" tIns="180000" rIns="180000" bIns="180000">
            <a:spAutoFit/>
          </a:bodyPr>
          <a:lstStyle/>
          <a:p>
            <a:pPr>
              <a:spcBef>
                <a:spcPts val="0"/>
              </a:spcBef>
              <a:spcAft>
                <a:spcPts val="2200"/>
              </a:spcAft>
            </a:pPr>
            <a:r>
              <a:rPr lang="en-US" sz="1800" dirty="0">
                <a:solidFill>
                  <a:schemeClr val="tx1"/>
                </a:solidFill>
              </a:rPr>
              <a:t>Don’t let AI write your work - if you get it to shorten or edit your entry, check it carefully (e.g., complex descriptions of tech) </a:t>
            </a:r>
          </a:p>
          <a:p>
            <a:pPr>
              <a:spcBef>
                <a:spcPts val="0"/>
              </a:spcBef>
              <a:spcAft>
                <a:spcPts val="2200"/>
              </a:spcAft>
            </a:pPr>
            <a:r>
              <a:rPr lang="en-US" sz="1800" dirty="0">
                <a:solidFill>
                  <a:schemeClr val="tx1"/>
                </a:solidFill>
              </a:rPr>
              <a:t>If you don't understand it, it may be nonsense. Or obvious that it isn't your work. </a:t>
            </a:r>
          </a:p>
          <a:p>
            <a:pPr>
              <a:spcBef>
                <a:spcPts val="0"/>
              </a:spcBef>
              <a:spcAft>
                <a:spcPts val="2200"/>
              </a:spcAft>
            </a:pPr>
            <a:r>
              <a:rPr lang="en-US" sz="1800" dirty="0">
                <a:solidFill>
                  <a:schemeClr val="tx1"/>
                </a:solidFill>
              </a:rPr>
              <a:t>Instead, ask AI to explain it to you, then write it </a:t>
            </a:r>
            <a:r>
              <a:rPr lang="en-US" sz="1800" b="1" dirty="0">
                <a:solidFill>
                  <a:schemeClr val="tx1"/>
                </a:solidFill>
              </a:rPr>
              <a:t>in your own words</a:t>
            </a:r>
            <a:r>
              <a:rPr lang="en-US" sz="1800" dirty="0">
                <a:solidFill>
                  <a:schemeClr val="tx1"/>
                </a:solidFill>
              </a:rPr>
              <a:t>, </a:t>
            </a:r>
            <a:br>
              <a:rPr lang="en-US" sz="1800" dirty="0">
                <a:solidFill>
                  <a:schemeClr val="tx1"/>
                </a:solidFill>
              </a:rPr>
            </a:br>
            <a:r>
              <a:rPr lang="en-US" sz="1800" dirty="0">
                <a:solidFill>
                  <a:schemeClr val="tx1"/>
                </a:solidFill>
              </a:rPr>
              <a:t>or look at its suggestions for shortening and decide which </a:t>
            </a:r>
            <a:br>
              <a:rPr lang="en-US" sz="1800" dirty="0">
                <a:solidFill>
                  <a:schemeClr val="tx1"/>
                </a:solidFill>
              </a:rPr>
            </a:br>
            <a:r>
              <a:rPr lang="en-US" sz="1800" dirty="0">
                <a:solidFill>
                  <a:schemeClr val="tx1"/>
                </a:solidFill>
              </a:rPr>
              <a:t>to take on board. </a:t>
            </a:r>
          </a:p>
        </p:txBody>
      </p:sp>
      <p:sp>
        <p:nvSpPr>
          <p:cNvPr id="4" name="Slide Number Placeholder 3">
            <a:extLst>
              <a:ext uri="{FF2B5EF4-FFF2-40B4-BE49-F238E27FC236}">
                <a16:creationId xmlns:a16="http://schemas.microsoft.com/office/drawing/2014/main" id="{F5E6E857-A8DD-E358-DA96-15CE42D0F45E}"/>
              </a:ext>
            </a:extLst>
          </p:cNvPr>
          <p:cNvSpPr>
            <a:spLocks noGrp="1"/>
          </p:cNvSpPr>
          <p:nvPr>
            <p:ph type="sldNum" sz="quarter" idx="12"/>
          </p:nvPr>
        </p:nvSpPr>
        <p:spPr/>
        <p:txBody>
          <a:bodyPr/>
          <a:lstStyle/>
          <a:p>
            <a:fld id="{F4766671-44AD-8E4E-B9D0-F5E712C8BDA2}" type="slidenum">
              <a:rPr lang="en-US" smtClean="0">
                <a:solidFill>
                  <a:schemeClr val="tx1"/>
                </a:solidFill>
              </a:rPr>
              <a:pPr/>
              <a:t>31</a:t>
            </a:fld>
            <a:endParaRPr lang="en-US" dirty="0">
              <a:solidFill>
                <a:schemeClr val="tx1"/>
              </a:solidFill>
            </a:endParaRPr>
          </a:p>
        </p:txBody>
      </p:sp>
      <p:sp>
        <p:nvSpPr>
          <p:cNvPr id="26" name="Content Placeholder 2">
            <a:extLst>
              <a:ext uri="{FF2B5EF4-FFF2-40B4-BE49-F238E27FC236}">
                <a16:creationId xmlns:a16="http://schemas.microsoft.com/office/drawing/2014/main" id="{E9E09115-7505-174C-7162-B2F80F8D5017}"/>
              </a:ext>
            </a:extLst>
          </p:cNvPr>
          <p:cNvSpPr txBox="1">
            <a:spLocks/>
          </p:cNvSpPr>
          <p:nvPr/>
        </p:nvSpPr>
        <p:spPr>
          <a:xfrm>
            <a:off x="9228888" y="333375"/>
            <a:ext cx="2628150" cy="593982"/>
          </a:xfrm>
          <a:prstGeom prst="roundRect">
            <a:avLst>
              <a:gd name="adj" fmla="val 50000"/>
            </a:avLst>
          </a:prstGeom>
          <a:solidFill>
            <a:schemeClr val="accent5"/>
          </a:solidFill>
          <a:ln w="12700">
            <a:solidFill>
              <a:schemeClr val="tx2"/>
            </a:solidFill>
          </a:ln>
        </p:spPr>
        <p:txBody>
          <a:bodyPr vert="horz" wrap="square" lIns="180000" tIns="72000" rIns="180000" bIns="72000" rtlCol="0" anchor="ctr">
            <a:spAutoFit/>
          </a:bodyPr>
          <a:lstStyle>
            <a:lvl1pPr marL="0" indent="0" algn="l" defTabSz="914400" rtl="0" eaLnBrk="1" latinLnBrk="0" hangingPunct="1">
              <a:lnSpc>
                <a:spcPct val="100000"/>
              </a:lnSpc>
              <a:spcBef>
                <a:spcPts val="1000"/>
              </a:spcBef>
              <a:spcAft>
                <a:spcPts val="2400"/>
              </a:spcAft>
              <a:buFontTx/>
              <a:buNone/>
              <a:defRPr sz="2000" b="0" i="0" kern="1200">
                <a:solidFill>
                  <a:schemeClr val="tx1"/>
                </a:solidFill>
                <a:latin typeface="Century Gothic" panose="020B0502020202020204" pitchFamily="34" charset="0"/>
                <a:ea typeface="SamsungSharpSans-Medium" pitchFamily="2" charset="77"/>
                <a:cs typeface="SamsungSharpSans-Medium" pitchFamily="2" charset="77"/>
              </a:defRPr>
            </a:lvl1pPr>
            <a:lvl2pPr marL="0" indent="0" algn="l" defTabSz="914400" rtl="0" eaLnBrk="1" latinLnBrk="0" hangingPunct="1">
              <a:lnSpc>
                <a:spcPct val="100000"/>
              </a:lnSpc>
              <a:spcBef>
                <a:spcPts val="0"/>
              </a:spcBef>
              <a:spcAft>
                <a:spcPts val="2200"/>
              </a:spcAft>
              <a:buFontTx/>
              <a:buNone/>
              <a:defRPr sz="1800" b="0" i="0" kern="1200">
                <a:solidFill>
                  <a:schemeClr val="tx1"/>
                </a:solidFill>
                <a:latin typeface="Century Gothic" panose="020B0502020202020204" pitchFamily="34" charset="0"/>
                <a:ea typeface="SamsungSharpSans-Medium" pitchFamily="2" charset="77"/>
                <a:cs typeface="SamsungSharpSans-Medium" pitchFamily="2" charset="77"/>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b="0" i="0" kern="1200">
                <a:solidFill>
                  <a:schemeClr val="tx1"/>
                </a:solidFill>
                <a:latin typeface="Century Gothic" panose="020B0502020202020204" pitchFamily="34" charset="0"/>
                <a:ea typeface="SamsungSharpSans-Medium" pitchFamily="2" charset="77"/>
                <a:cs typeface="SamsungSharpSans-Medium" pitchFamily="2" charset="77"/>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b="0" i="0" kern="1200">
                <a:solidFill>
                  <a:schemeClr val="tx1"/>
                </a:solidFill>
                <a:latin typeface="Century Gothic" panose="020B0502020202020204" pitchFamily="34" charset="0"/>
                <a:ea typeface="SamsungSharpSans-Medium" pitchFamily="2" charset="77"/>
                <a:cs typeface="SamsungSharpSans-Medium" pitchFamily="2" charset="77"/>
              </a:defRPr>
            </a:lvl4pPr>
            <a:lvl5pPr marL="0" indent="0" algn="l" defTabSz="914400" rtl="0" eaLnBrk="1" latinLnBrk="0" hangingPunct="1">
              <a:lnSpc>
                <a:spcPct val="100000"/>
              </a:lnSpc>
              <a:spcBef>
                <a:spcPts val="0"/>
              </a:spcBef>
              <a:spcAft>
                <a:spcPts val="1800"/>
              </a:spcAft>
              <a:buFontTx/>
              <a:buNone/>
              <a:defRPr sz="1400" b="0" i="0" kern="1200">
                <a:solidFill>
                  <a:schemeClr val="tx1"/>
                </a:solidFill>
                <a:latin typeface="Century Gothic" panose="020B0502020202020204" pitchFamily="34" charset="0"/>
                <a:ea typeface="SamsungSharpSans-Medium" pitchFamily="2" charset="77"/>
                <a:cs typeface="SamsungSharpSans-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2200"/>
              </a:spcAft>
            </a:pPr>
            <a:r>
              <a:rPr lang="en-US" sz="1800" b="1" dirty="0">
                <a:solidFill>
                  <a:schemeClr val="tx2"/>
                </a:solidFill>
              </a:rPr>
              <a:t>Use AI as a partner </a:t>
            </a:r>
          </a:p>
        </p:txBody>
      </p:sp>
      <p:sp>
        <p:nvSpPr>
          <p:cNvPr id="7" name="Text Placeholder 8">
            <a:extLst>
              <a:ext uri="{FF2B5EF4-FFF2-40B4-BE49-F238E27FC236}">
                <a16:creationId xmlns:a16="http://schemas.microsoft.com/office/drawing/2014/main" id="{DCDA3595-ED98-E166-54FC-EA5BFDC5BDCA}"/>
              </a:ext>
            </a:extLst>
          </p:cNvPr>
          <p:cNvSpPr txBox="1">
            <a:spLocks/>
          </p:cNvSpPr>
          <p:nvPr/>
        </p:nvSpPr>
        <p:spPr>
          <a:xfrm>
            <a:off x="334963" y="2910374"/>
            <a:ext cx="5761037" cy="2587902"/>
          </a:xfrm>
          <a:prstGeom prst="roundRect">
            <a:avLst>
              <a:gd name="adj" fmla="val 10875"/>
            </a:avLst>
          </a:prstGeom>
          <a:solidFill>
            <a:schemeClr val="accent2"/>
          </a:solidFill>
          <a:ln w="12700">
            <a:solidFill>
              <a:schemeClr val="tx1"/>
            </a:solidFill>
          </a:ln>
        </p:spPr>
        <p:txBody>
          <a:bodyPr wrap="square" lIns="180000" tIns="180000" rIns="180000" bIns="180000" anchor="ctr">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1800"/>
              </a:spcAft>
            </a:pPr>
            <a:r>
              <a:rPr lang="en-US" sz="1600" b="1" dirty="0"/>
              <a:t>How can I improve my entry?</a:t>
            </a:r>
          </a:p>
          <a:p>
            <a:pPr lvl="1">
              <a:spcAft>
                <a:spcPts val="1800"/>
              </a:spcAft>
            </a:pPr>
            <a:r>
              <a:rPr lang="en-US" sz="1600" dirty="0"/>
              <a:t>"Here's a picture of my prototype. Suggest three ways I could make it more eye-catching."</a:t>
            </a:r>
          </a:p>
          <a:p>
            <a:pPr lvl="1">
              <a:spcAft>
                <a:spcPts val="1800"/>
              </a:spcAft>
            </a:pPr>
            <a:r>
              <a:rPr lang="en-US" sz="1600" dirty="0"/>
              <a:t>"Check that my work is accurate and has correct spelling and grammar."</a:t>
            </a:r>
          </a:p>
          <a:p>
            <a:pPr lvl="1">
              <a:spcAft>
                <a:spcPts val="1800"/>
              </a:spcAft>
            </a:pPr>
            <a:r>
              <a:rPr lang="en-US" sz="1600" dirty="0"/>
              <a:t>"Help me rephrase this section using fewer words." </a:t>
            </a:r>
          </a:p>
        </p:txBody>
      </p:sp>
      <p:sp>
        <p:nvSpPr>
          <p:cNvPr id="15" name="TextBox 14">
            <a:extLst>
              <a:ext uri="{FF2B5EF4-FFF2-40B4-BE49-F238E27FC236}">
                <a16:creationId xmlns:a16="http://schemas.microsoft.com/office/drawing/2014/main" id="{BC0D9E78-6A25-DF42-56B3-5C720367BB12}"/>
              </a:ext>
            </a:extLst>
          </p:cNvPr>
          <p:cNvSpPr txBox="1"/>
          <p:nvPr/>
        </p:nvSpPr>
        <p:spPr>
          <a:xfrm>
            <a:off x="334963" y="1190011"/>
            <a:ext cx="6169931" cy="1611586"/>
          </a:xfrm>
          <a:prstGeom prst="rect">
            <a:avLst/>
          </a:prstGeom>
          <a:noFill/>
        </p:spPr>
        <p:txBody>
          <a:bodyPr wrap="square" lIns="0" tIns="0" rIns="0" bIns="72000">
            <a:spAutoFit/>
          </a:bodyPr>
          <a:lstStyle/>
          <a:p>
            <a:pPr marL="0" lvl="1">
              <a:spcAft>
                <a:spcPts val="2400"/>
              </a:spcAft>
            </a:pPr>
            <a:r>
              <a:rPr lang="en-US" sz="2000" dirty="0">
                <a:solidFill>
                  <a:schemeClr val="tx1"/>
                </a:solidFill>
              </a:rPr>
              <a:t>It's fine to ask AI to proof your work and make suggestions – </a:t>
            </a:r>
            <a:r>
              <a:rPr lang="en-US" sz="2000" b="1" dirty="0">
                <a:solidFill>
                  <a:schemeClr val="tx1"/>
                </a:solidFill>
              </a:rPr>
              <a:t>as long as it's not speaking for you</a:t>
            </a:r>
            <a:r>
              <a:rPr lang="en-US" sz="2000" dirty="0">
                <a:solidFill>
                  <a:schemeClr val="tx1"/>
                </a:solidFill>
              </a:rPr>
              <a:t>. </a:t>
            </a:r>
          </a:p>
          <a:p>
            <a:pPr marL="0" lvl="1">
              <a:spcAft>
                <a:spcPts val="2400"/>
              </a:spcAft>
            </a:pPr>
            <a:r>
              <a:rPr lang="en-US" sz="2000" dirty="0">
                <a:solidFill>
                  <a:schemeClr val="tx1"/>
                </a:solidFill>
              </a:rPr>
              <a:t>You can upload your prototype and </a:t>
            </a:r>
            <a:br>
              <a:rPr lang="en-US" sz="2000" dirty="0">
                <a:solidFill>
                  <a:schemeClr val="tx1"/>
                </a:solidFill>
              </a:rPr>
            </a:br>
            <a:r>
              <a:rPr lang="en-US" sz="2000" dirty="0">
                <a:solidFill>
                  <a:schemeClr val="tx1"/>
                </a:solidFill>
              </a:rPr>
              <a:t>completed entry and ask for feedback.</a:t>
            </a:r>
          </a:p>
        </p:txBody>
      </p:sp>
      <p:sp>
        <p:nvSpPr>
          <p:cNvPr id="10" name="Graphic 4">
            <a:extLst>
              <a:ext uri="{FF2B5EF4-FFF2-40B4-BE49-F238E27FC236}">
                <a16:creationId xmlns:a16="http://schemas.microsoft.com/office/drawing/2014/main" id="{293908D3-CD15-EC32-4903-74359887F784}"/>
              </a:ext>
            </a:extLst>
          </p:cNvPr>
          <p:cNvSpPr/>
          <p:nvPr/>
        </p:nvSpPr>
        <p:spPr>
          <a:xfrm rot="20902763" flipV="1">
            <a:off x="5594661" y="4689035"/>
            <a:ext cx="1820465" cy="448184"/>
          </a:xfrm>
          <a:custGeom>
            <a:avLst/>
            <a:gdLst>
              <a:gd name="csX0" fmla="*/ 1887567 w 1891194"/>
              <a:gd name="csY0" fmla="*/ 423819 h 493872"/>
              <a:gd name="csX1" fmla="*/ 1744361 w 1891194"/>
              <a:gd name="csY1" fmla="*/ 119591 h 493872"/>
              <a:gd name="csX2" fmla="*/ 1677037 w 1891194"/>
              <a:gd name="csY2" fmla="*/ 116162 h 493872"/>
              <a:gd name="csX3" fmla="*/ 1625973 w 1891194"/>
              <a:gd name="csY3" fmla="*/ 201125 h 493872"/>
              <a:gd name="csX4" fmla="*/ 927249 w 1891194"/>
              <a:gd name="csY4" fmla="*/ 909 h 493872"/>
              <a:gd name="csX5" fmla="*/ 33208 w 1891194"/>
              <a:gd name="csY5" fmla="*/ 260275 h 493872"/>
              <a:gd name="csX6" fmla="*/ 13239 w 1891194"/>
              <a:gd name="csY6" fmla="*/ 366193 h 493872"/>
              <a:gd name="csX7" fmla="*/ 118980 w 1891194"/>
              <a:gd name="csY7" fmla="*/ 386196 h 493872"/>
              <a:gd name="csX8" fmla="*/ 922114 w 1891194"/>
              <a:gd name="csY8" fmla="*/ 153214 h 493872"/>
              <a:gd name="csX9" fmla="*/ 1547429 w 1891194"/>
              <a:gd name="csY9" fmla="*/ 331713 h 493872"/>
              <a:gd name="csX10" fmla="*/ 1484764 w 1891194"/>
              <a:gd name="csY10" fmla="*/ 435821 h 493872"/>
              <a:gd name="csX11" fmla="*/ 1519282 w 1891194"/>
              <a:gd name="csY11" fmla="*/ 493828 h 493872"/>
              <a:gd name="csX12" fmla="*/ 1854666 w 1891194"/>
              <a:gd name="csY12" fmla="*/ 478493 h 493872"/>
              <a:gd name="csX13" fmla="*/ 1887472 w 1891194"/>
              <a:gd name="csY13" fmla="*/ 423915 h 493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891194" h="493872">
                <a:moveTo>
                  <a:pt x="1887567" y="423819"/>
                </a:moveTo>
                <a:lnTo>
                  <a:pt x="1744361" y="119591"/>
                </a:lnTo>
                <a:cubicBezTo>
                  <a:pt x="1731334" y="91968"/>
                  <a:pt x="1692822" y="89968"/>
                  <a:pt x="1677037" y="116162"/>
                </a:cubicBezTo>
                <a:lnTo>
                  <a:pt x="1625973" y="201125"/>
                </a:lnTo>
                <a:cubicBezTo>
                  <a:pt x="1413922" y="78157"/>
                  <a:pt x="1175245" y="9291"/>
                  <a:pt x="927249" y="909"/>
                </a:cubicBezTo>
                <a:cubicBezTo>
                  <a:pt x="606699" y="-10140"/>
                  <a:pt x="297465" y="79681"/>
                  <a:pt x="33208" y="260275"/>
                </a:cubicBezTo>
                <a:cubicBezTo>
                  <a:pt x="-1500" y="283992"/>
                  <a:pt x="-10438" y="331427"/>
                  <a:pt x="13239" y="366193"/>
                </a:cubicBezTo>
                <a:cubicBezTo>
                  <a:pt x="36917" y="400959"/>
                  <a:pt x="84272" y="409913"/>
                  <a:pt x="118980" y="386196"/>
                </a:cubicBezTo>
                <a:cubicBezTo>
                  <a:pt x="356326" y="223985"/>
                  <a:pt x="634180" y="143403"/>
                  <a:pt x="922114" y="153214"/>
                </a:cubicBezTo>
                <a:cubicBezTo>
                  <a:pt x="1144055" y="160739"/>
                  <a:pt x="1357628" y="222080"/>
                  <a:pt x="1547429" y="331713"/>
                </a:cubicBezTo>
                <a:lnTo>
                  <a:pt x="1484764" y="435821"/>
                </a:lnTo>
                <a:cubicBezTo>
                  <a:pt x="1468979" y="462015"/>
                  <a:pt x="1488758" y="495257"/>
                  <a:pt x="1519282" y="493828"/>
                </a:cubicBezTo>
                <a:lnTo>
                  <a:pt x="1854666" y="478493"/>
                </a:lnTo>
                <a:cubicBezTo>
                  <a:pt x="1881957" y="477255"/>
                  <a:pt x="1899168" y="448680"/>
                  <a:pt x="1887472" y="423915"/>
                </a:cubicBezTo>
                <a:close/>
              </a:path>
            </a:pathLst>
          </a:custGeom>
          <a:solidFill>
            <a:schemeClr val="accent4"/>
          </a:solidFill>
          <a:ln w="12700" cap="flat">
            <a:solidFill>
              <a:schemeClr val="tx2"/>
            </a:solidFill>
            <a:prstDash val="solid"/>
            <a:miter/>
          </a:ln>
        </p:spPr>
        <p:txBody>
          <a:bodyPr/>
          <a:lstStyle/>
          <a:p>
            <a:endParaRPr lang="en-US"/>
          </a:p>
        </p:txBody>
      </p:sp>
      <p:sp>
        <p:nvSpPr>
          <p:cNvPr id="5" name="TextBox 4">
            <a:extLst>
              <a:ext uri="{FF2B5EF4-FFF2-40B4-BE49-F238E27FC236}">
                <a16:creationId xmlns:a16="http://schemas.microsoft.com/office/drawing/2014/main" id="{1C7CFD86-C76F-9CE7-243E-5ED753518B05}"/>
              </a:ext>
            </a:extLst>
          </p:cNvPr>
          <p:cNvSpPr txBox="1"/>
          <p:nvPr/>
        </p:nvSpPr>
        <p:spPr>
          <a:xfrm>
            <a:off x="183031" y="5607053"/>
            <a:ext cx="6765453" cy="1077218"/>
          </a:xfrm>
          <a:prstGeom prst="rect">
            <a:avLst/>
          </a:prstGeom>
          <a:noFill/>
        </p:spPr>
        <p:txBody>
          <a:bodyPr wrap="square">
            <a:spAutoFit/>
          </a:bodyPr>
          <a:lstStyle/>
          <a:p>
            <a:r>
              <a:rPr lang="en-US" sz="1600" dirty="0"/>
              <a:t>AI tools can also help you</a:t>
            </a:r>
            <a:r>
              <a:rPr lang="en-US" sz="1600" b="1" dirty="0"/>
              <a:t> prototype your product</a:t>
            </a:r>
            <a:r>
              <a:rPr lang="en-US" sz="1600" dirty="0"/>
              <a:t> and create </a:t>
            </a:r>
            <a:r>
              <a:rPr lang="en-US" sz="1600" b="1" dirty="0"/>
              <a:t>promo videos</a:t>
            </a:r>
            <a:r>
              <a:rPr lang="en-US" sz="1600" dirty="0"/>
              <a:t>.(Most have free basic plans, but advanced features or heavy use need a paid upgrade.) If sign up is required, ask an adult to do it for you. </a:t>
            </a:r>
          </a:p>
        </p:txBody>
      </p:sp>
    </p:spTree>
    <p:extLst>
      <p:ext uri="{BB962C8B-B14F-4D97-AF65-F5344CB8AC3E}">
        <p14:creationId xmlns:p14="http://schemas.microsoft.com/office/powerpoint/2010/main" val="2584936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517B-AAEC-EF5C-B719-D39FB13451B2}"/>
              </a:ext>
            </a:extLst>
          </p:cNvPr>
          <p:cNvSpPr>
            <a:spLocks noGrp="1"/>
          </p:cNvSpPr>
          <p:nvPr>
            <p:ph type="title"/>
          </p:nvPr>
        </p:nvSpPr>
        <p:spPr>
          <a:xfrm>
            <a:off x="4152106" y="4311393"/>
            <a:ext cx="3887788" cy="593982"/>
          </a:xfrm>
        </p:spPr>
        <p:txBody>
          <a:bodyPr/>
          <a:lstStyle/>
          <a:p>
            <a:r>
              <a:rPr lang="en-US" dirty="0" err="1"/>
              <a:t>SolveforTomorrowUK.com</a:t>
            </a:r>
            <a:endParaRPr lang="en-US" dirty="0"/>
          </a:p>
        </p:txBody>
      </p:sp>
    </p:spTree>
    <p:extLst>
      <p:ext uri="{BB962C8B-B14F-4D97-AF65-F5344CB8AC3E}">
        <p14:creationId xmlns:p14="http://schemas.microsoft.com/office/powerpoint/2010/main" val="2307841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DB78-EDFF-8E9E-F046-7205AF9C6575}"/>
              </a:ext>
            </a:extLst>
          </p:cNvPr>
          <p:cNvSpPr>
            <a:spLocks noGrp="1"/>
          </p:cNvSpPr>
          <p:nvPr>
            <p:ph type="title"/>
          </p:nvPr>
        </p:nvSpPr>
        <p:spPr/>
        <p:txBody>
          <a:bodyPr/>
          <a:lstStyle/>
          <a:p>
            <a:r>
              <a:rPr lang="en-US" dirty="0"/>
              <a:t>AI in daily life </a:t>
            </a:r>
          </a:p>
        </p:txBody>
      </p:sp>
      <p:sp>
        <p:nvSpPr>
          <p:cNvPr id="3" name="Content Placeholder 2">
            <a:extLst>
              <a:ext uri="{FF2B5EF4-FFF2-40B4-BE49-F238E27FC236}">
                <a16:creationId xmlns:a16="http://schemas.microsoft.com/office/drawing/2014/main" id="{58060948-705A-A4C6-0690-0C991382A831}"/>
              </a:ext>
            </a:extLst>
          </p:cNvPr>
          <p:cNvSpPr>
            <a:spLocks noGrp="1"/>
          </p:cNvSpPr>
          <p:nvPr>
            <p:ph idx="1"/>
          </p:nvPr>
        </p:nvSpPr>
        <p:spPr>
          <a:xfrm>
            <a:off x="334963" y="1160462"/>
            <a:ext cx="8497887" cy="307777"/>
          </a:xfrm>
        </p:spPr>
        <p:txBody>
          <a:bodyPr/>
          <a:lstStyle/>
          <a:p>
            <a:r>
              <a:rPr lang="en-US" dirty="0"/>
              <a:t>AI is already a part of your world. </a:t>
            </a:r>
          </a:p>
        </p:txBody>
      </p:sp>
      <p:sp>
        <p:nvSpPr>
          <p:cNvPr id="4" name="Slide Number Placeholder 3">
            <a:extLst>
              <a:ext uri="{FF2B5EF4-FFF2-40B4-BE49-F238E27FC236}">
                <a16:creationId xmlns:a16="http://schemas.microsoft.com/office/drawing/2014/main" id="{BF91F8F1-A996-67D5-EB91-F11389B841D2}"/>
              </a:ext>
            </a:extLst>
          </p:cNvPr>
          <p:cNvSpPr>
            <a:spLocks noGrp="1"/>
          </p:cNvSpPr>
          <p:nvPr>
            <p:ph type="sldNum" sz="quarter" idx="12"/>
          </p:nvPr>
        </p:nvSpPr>
        <p:spPr/>
        <p:txBody>
          <a:bodyPr/>
          <a:lstStyle/>
          <a:p>
            <a:fld id="{F4766671-44AD-8E4E-B9D0-F5E712C8BDA2}" type="slidenum">
              <a:rPr lang="en-US" smtClean="0"/>
              <a:pPr/>
              <a:t>4</a:t>
            </a:fld>
            <a:endParaRPr lang="en-US" dirty="0"/>
          </a:p>
        </p:txBody>
      </p:sp>
      <p:pic>
        <p:nvPicPr>
          <p:cNvPr id="5" name="Picture 4" descr="A colorful lines on a black background&#10;&#10;AI-generated content may be incorrect.">
            <a:extLst>
              <a:ext uri="{FF2B5EF4-FFF2-40B4-BE49-F238E27FC236}">
                <a16:creationId xmlns:a16="http://schemas.microsoft.com/office/drawing/2014/main" id="{9DC4A298-57B0-150C-94E0-DDA30A9F1C8D}"/>
              </a:ext>
            </a:extLst>
          </p:cNvPr>
          <p:cNvPicPr>
            <a:picLocks noChangeAspect="1"/>
          </p:cNvPicPr>
          <p:nvPr/>
        </p:nvPicPr>
        <p:blipFill>
          <a:blip r:embed="rId3"/>
          <a:srcRect t="27254" b="27001"/>
          <a:stretch>
            <a:fillRect/>
          </a:stretch>
        </p:blipFill>
        <p:spPr>
          <a:xfrm>
            <a:off x="0" y="2327148"/>
            <a:ext cx="12192000" cy="3137218"/>
          </a:xfrm>
          <a:prstGeom prst="rect">
            <a:avLst/>
          </a:prstGeom>
        </p:spPr>
      </p:pic>
      <p:sp>
        <p:nvSpPr>
          <p:cNvPr id="6" name="Oval 5">
            <a:extLst>
              <a:ext uri="{FF2B5EF4-FFF2-40B4-BE49-F238E27FC236}">
                <a16:creationId xmlns:a16="http://schemas.microsoft.com/office/drawing/2014/main" id="{BB38B531-C2E8-BC81-0B8E-E98863B8525A}"/>
              </a:ext>
            </a:extLst>
          </p:cNvPr>
          <p:cNvSpPr>
            <a:spLocks/>
          </p:cNvSpPr>
          <p:nvPr/>
        </p:nvSpPr>
        <p:spPr>
          <a:xfrm>
            <a:off x="369779" y="1864340"/>
            <a:ext cx="1900224" cy="1871195"/>
          </a:xfrm>
          <a:prstGeom prst="ellipse">
            <a:avLst/>
          </a:prstGeom>
          <a:solidFill>
            <a:schemeClr val="accent2"/>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Streaming apps </a:t>
            </a:r>
            <a:r>
              <a:rPr lang="en-US" sz="1600" dirty="0"/>
              <a:t>suggest what to watch next</a:t>
            </a:r>
          </a:p>
        </p:txBody>
      </p:sp>
      <p:sp>
        <p:nvSpPr>
          <p:cNvPr id="7" name="Oval 6">
            <a:extLst>
              <a:ext uri="{FF2B5EF4-FFF2-40B4-BE49-F238E27FC236}">
                <a16:creationId xmlns:a16="http://schemas.microsoft.com/office/drawing/2014/main" id="{DD5CBA39-90F0-D383-558B-23805E1DBD82}"/>
              </a:ext>
            </a:extLst>
          </p:cNvPr>
          <p:cNvSpPr>
            <a:spLocks/>
          </p:cNvSpPr>
          <p:nvPr/>
        </p:nvSpPr>
        <p:spPr>
          <a:xfrm>
            <a:off x="2539740" y="1958136"/>
            <a:ext cx="1484560" cy="1506331"/>
          </a:xfrm>
          <a:prstGeom prst="ellipse">
            <a:avLst/>
          </a:prstGeom>
          <a:solidFill>
            <a:schemeClr val="accent5"/>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Voice assistants </a:t>
            </a:r>
            <a:r>
              <a:rPr lang="en-US" sz="1600" dirty="0">
                <a:solidFill>
                  <a:schemeClr val="tx1"/>
                </a:solidFill>
              </a:rPr>
              <a:t>like Bixby or Alexa</a:t>
            </a:r>
          </a:p>
        </p:txBody>
      </p:sp>
      <p:sp>
        <p:nvSpPr>
          <p:cNvPr id="8" name="Oval 7">
            <a:extLst>
              <a:ext uri="{FF2B5EF4-FFF2-40B4-BE49-F238E27FC236}">
                <a16:creationId xmlns:a16="http://schemas.microsoft.com/office/drawing/2014/main" id="{C12A6C79-7EBA-BD04-D83F-E5BAE4D0714E}"/>
              </a:ext>
            </a:extLst>
          </p:cNvPr>
          <p:cNvSpPr>
            <a:spLocks/>
          </p:cNvSpPr>
          <p:nvPr/>
        </p:nvSpPr>
        <p:spPr>
          <a:xfrm>
            <a:off x="6099735" y="3553675"/>
            <a:ext cx="1730631" cy="1730631"/>
          </a:xfrm>
          <a:prstGeom prst="ellipse">
            <a:avLst/>
          </a:prstGeom>
          <a:solidFill>
            <a:schemeClr val="accent4"/>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Photo filters</a:t>
            </a:r>
            <a:r>
              <a:rPr lang="en-US" sz="1600" dirty="0">
                <a:solidFill>
                  <a:schemeClr val="tx1"/>
                </a:solidFill>
              </a:rPr>
              <a:t> </a:t>
            </a:r>
            <a:endParaRPr lang="en-US" dirty="0">
              <a:solidFill>
                <a:schemeClr val="tx1"/>
              </a:solidFill>
            </a:endParaRPr>
          </a:p>
          <a:p>
            <a:pPr algn="ctr"/>
            <a:r>
              <a:rPr lang="en-US" sz="1600" dirty="0" err="1">
                <a:solidFill>
                  <a:schemeClr val="tx1"/>
                </a:solidFill>
              </a:rPr>
              <a:t>recognise</a:t>
            </a:r>
            <a:r>
              <a:rPr lang="en-US" sz="1600" dirty="0">
                <a:solidFill>
                  <a:schemeClr val="tx1"/>
                </a:solidFill>
              </a:rPr>
              <a:t> </a:t>
            </a:r>
            <a:br>
              <a:rPr lang="en-US" sz="1600" dirty="0">
                <a:solidFill>
                  <a:schemeClr val="tx1"/>
                </a:solidFill>
              </a:rPr>
            </a:br>
            <a:r>
              <a:rPr lang="en-US" sz="1600" dirty="0">
                <a:solidFill>
                  <a:schemeClr val="tx1"/>
                </a:solidFill>
              </a:rPr>
              <a:t>faces</a:t>
            </a:r>
            <a:endParaRPr lang="en-US" dirty="0">
              <a:solidFill>
                <a:schemeClr val="tx1"/>
              </a:solidFill>
            </a:endParaRPr>
          </a:p>
        </p:txBody>
      </p:sp>
      <p:sp>
        <p:nvSpPr>
          <p:cNvPr id="9" name="Oval 8">
            <a:extLst>
              <a:ext uri="{FF2B5EF4-FFF2-40B4-BE49-F238E27FC236}">
                <a16:creationId xmlns:a16="http://schemas.microsoft.com/office/drawing/2014/main" id="{DAADE640-D495-C668-0695-10E7553F593D}"/>
              </a:ext>
            </a:extLst>
          </p:cNvPr>
          <p:cNvSpPr>
            <a:spLocks/>
          </p:cNvSpPr>
          <p:nvPr/>
        </p:nvSpPr>
        <p:spPr>
          <a:xfrm>
            <a:off x="4197785" y="2410832"/>
            <a:ext cx="1872843" cy="1833471"/>
          </a:xfrm>
          <a:prstGeom prst="ellipse">
            <a:avLst/>
          </a:prstGeom>
          <a:solidFill>
            <a:schemeClr val="accent3"/>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Social media feeds</a:t>
            </a:r>
            <a:r>
              <a:rPr lang="en-US" sz="1600" dirty="0">
                <a:solidFill>
                  <a:schemeClr val="tx1"/>
                </a:solidFill>
              </a:rPr>
              <a:t> decide what posts you see</a:t>
            </a:r>
          </a:p>
        </p:txBody>
      </p:sp>
      <p:sp>
        <p:nvSpPr>
          <p:cNvPr id="10" name="Freeform 9">
            <a:extLst>
              <a:ext uri="{FF2B5EF4-FFF2-40B4-BE49-F238E27FC236}">
                <a16:creationId xmlns:a16="http://schemas.microsoft.com/office/drawing/2014/main" id="{D9079326-6641-41CA-FDE0-26B0FEF6FDB7}"/>
              </a:ext>
            </a:extLst>
          </p:cNvPr>
          <p:cNvSpPr>
            <a:spLocks/>
          </p:cNvSpPr>
          <p:nvPr/>
        </p:nvSpPr>
        <p:spPr>
          <a:xfrm>
            <a:off x="9131769" y="1800951"/>
            <a:ext cx="631954" cy="631895"/>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3"/>
          </a:solidFill>
          <a:ln w="12700" cap="rnd">
            <a:solidFill>
              <a:srgbClr val="000000"/>
            </a:solidFill>
            <a:prstDash val="solid"/>
            <a:round/>
          </a:ln>
        </p:spPr>
        <p:txBody>
          <a:bodyPr rtlCol="0" anchor="ctr"/>
          <a:lstStyle/>
          <a:p>
            <a:r>
              <a:rPr lang="en-US" dirty="0"/>
              <a:t>`</a:t>
            </a:r>
          </a:p>
        </p:txBody>
      </p:sp>
      <p:sp>
        <p:nvSpPr>
          <p:cNvPr id="11" name="Freeform 10">
            <a:extLst>
              <a:ext uri="{FF2B5EF4-FFF2-40B4-BE49-F238E27FC236}">
                <a16:creationId xmlns:a16="http://schemas.microsoft.com/office/drawing/2014/main" id="{95B3E480-7251-8AB0-7D27-E0BF3FBB3886}"/>
              </a:ext>
            </a:extLst>
          </p:cNvPr>
          <p:cNvSpPr>
            <a:spLocks/>
          </p:cNvSpPr>
          <p:nvPr/>
        </p:nvSpPr>
        <p:spPr>
          <a:xfrm>
            <a:off x="2443601" y="5421168"/>
            <a:ext cx="483749" cy="483704"/>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bg2"/>
          </a:solidFill>
          <a:ln w="12700" cap="rnd">
            <a:solidFill>
              <a:srgbClr val="000000"/>
            </a:solidFill>
            <a:prstDash val="solid"/>
            <a:round/>
          </a:ln>
        </p:spPr>
        <p:txBody>
          <a:bodyPr rtlCol="0" anchor="ctr"/>
          <a:lstStyle/>
          <a:p>
            <a:endParaRPr lang="en-US"/>
          </a:p>
        </p:txBody>
      </p:sp>
      <p:sp>
        <p:nvSpPr>
          <p:cNvPr id="12" name="Oval 11">
            <a:extLst>
              <a:ext uri="{FF2B5EF4-FFF2-40B4-BE49-F238E27FC236}">
                <a16:creationId xmlns:a16="http://schemas.microsoft.com/office/drawing/2014/main" id="{A23933E8-4113-A777-15BF-DE3E14D63C7B}"/>
              </a:ext>
            </a:extLst>
          </p:cNvPr>
          <p:cNvSpPr>
            <a:spLocks/>
          </p:cNvSpPr>
          <p:nvPr/>
        </p:nvSpPr>
        <p:spPr>
          <a:xfrm>
            <a:off x="8019893" y="4259051"/>
            <a:ext cx="1501082" cy="1508339"/>
          </a:xfrm>
          <a:prstGeom prst="ellipse">
            <a:avLst/>
          </a:prstGeom>
          <a:solidFill>
            <a:schemeClr val="accent2"/>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2"/>
                </a:solidFill>
              </a:rPr>
              <a:t>Chatbots</a:t>
            </a:r>
            <a:r>
              <a:rPr lang="en-US" sz="1600" dirty="0">
                <a:solidFill>
                  <a:schemeClr val="bg2"/>
                </a:solidFill>
              </a:rPr>
              <a:t> answer questions online</a:t>
            </a:r>
          </a:p>
        </p:txBody>
      </p:sp>
      <p:sp>
        <p:nvSpPr>
          <p:cNvPr id="13" name="Oval 12">
            <a:extLst>
              <a:ext uri="{FF2B5EF4-FFF2-40B4-BE49-F238E27FC236}">
                <a16:creationId xmlns:a16="http://schemas.microsoft.com/office/drawing/2014/main" id="{3DCA37EC-1270-1D3B-AD8C-A9AEE2D016FA}"/>
              </a:ext>
            </a:extLst>
          </p:cNvPr>
          <p:cNvSpPr>
            <a:spLocks/>
          </p:cNvSpPr>
          <p:nvPr/>
        </p:nvSpPr>
        <p:spPr>
          <a:xfrm>
            <a:off x="9806753" y="3896281"/>
            <a:ext cx="2043903" cy="2051687"/>
          </a:xfrm>
          <a:prstGeom prst="ellipse">
            <a:avLst/>
          </a:prstGeom>
          <a:solidFill>
            <a:schemeClr val="accent5"/>
          </a:solid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Shopping sites</a:t>
            </a:r>
            <a:r>
              <a:rPr lang="en-US" sz="1600" dirty="0">
                <a:solidFill>
                  <a:schemeClr val="tx1"/>
                </a:solidFill>
              </a:rPr>
              <a:t> recommend products you might like</a:t>
            </a:r>
          </a:p>
        </p:txBody>
      </p:sp>
    </p:spTree>
    <p:extLst>
      <p:ext uri="{BB962C8B-B14F-4D97-AF65-F5344CB8AC3E}">
        <p14:creationId xmlns:p14="http://schemas.microsoft.com/office/powerpoint/2010/main" val="2046317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DB78-EDFF-8E9E-F046-7205AF9C6575}"/>
              </a:ext>
            </a:extLst>
          </p:cNvPr>
          <p:cNvSpPr>
            <a:spLocks noGrp="1"/>
          </p:cNvSpPr>
          <p:nvPr>
            <p:ph type="title"/>
          </p:nvPr>
        </p:nvSpPr>
        <p:spPr/>
        <p:txBody>
          <a:bodyPr/>
          <a:lstStyle/>
          <a:p>
            <a:r>
              <a:rPr lang="en-US" dirty="0"/>
              <a:t>The cost of AI</a:t>
            </a:r>
          </a:p>
        </p:txBody>
      </p:sp>
      <p:sp>
        <p:nvSpPr>
          <p:cNvPr id="3" name="Content Placeholder 2">
            <a:extLst>
              <a:ext uri="{FF2B5EF4-FFF2-40B4-BE49-F238E27FC236}">
                <a16:creationId xmlns:a16="http://schemas.microsoft.com/office/drawing/2014/main" id="{58060948-705A-A4C6-0690-0C991382A831}"/>
              </a:ext>
            </a:extLst>
          </p:cNvPr>
          <p:cNvSpPr>
            <a:spLocks noGrp="1"/>
          </p:cNvSpPr>
          <p:nvPr>
            <p:ph idx="1"/>
          </p:nvPr>
        </p:nvSpPr>
        <p:spPr>
          <a:xfrm>
            <a:off x="334963" y="1160462"/>
            <a:ext cx="10514012" cy="307777"/>
          </a:xfrm>
        </p:spPr>
        <p:txBody>
          <a:bodyPr/>
          <a:lstStyle/>
          <a:p>
            <a:r>
              <a:rPr lang="en-US" dirty="0"/>
              <a:t>AI can be powerful, but it comes with real costs – and these need urgent solutions:</a:t>
            </a:r>
          </a:p>
        </p:txBody>
      </p:sp>
      <p:sp>
        <p:nvSpPr>
          <p:cNvPr id="4" name="Slide Number Placeholder 3">
            <a:extLst>
              <a:ext uri="{FF2B5EF4-FFF2-40B4-BE49-F238E27FC236}">
                <a16:creationId xmlns:a16="http://schemas.microsoft.com/office/drawing/2014/main" id="{BF91F8F1-A996-67D5-EB91-F11389B841D2}"/>
              </a:ext>
            </a:extLst>
          </p:cNvPr>
          <p:cNvSpPr>
            <a:spLocks noGrp="1"/>
          </p:cNvSpPr>
          <p:nvPr>
            <p:ph type="sldNum" sz="quarter" idx="12"/>
          </p:nvPr>
        </p:nvSpPr>
        <p:spPr/>
        <p:txBody>
          <a:bodyPr/>
          <a:lstStyle/>
          <a:p>
            <a:fld id="{F4766671-44AD-8E4E-B9D0-F5E712C8BDA2}" type="slidenum">
              <a:rPr lang="en-US" smtClean="0"/>
              <a:pPr/>
              <a:t>5</a:t>
            </a:fld>
            <a:endParaRPr lang="en-US" dirty="0"/>
          </a:p>
        </p:txBody>
      </p:sp>
      <p:sp>
        <p:nvSpPr>
          <p:cNvPr id="15" name="Text Placeholder 8">
            <a:extLst>
              <a:ext uri="{FF2B5EF4-FFF2-40B4-BE49-F238E27FC236}">
                <a16:creationId xmlns:a16="http://schemas.microsoft.com/office/drawing/2014/main" id="{65722185-49FD-F1A2-A1E2-609D683DB4A1}"/>
              </a:ext>
            </a:extLst>
          </p:cNvPr>
          <p:cNvSpPr txBox="1">
            <a:spLocks/>
          </p:cNvSpPr>
          <p:nvPr/>
        </p:nvSpPr>
        <p:spPr>
          <a:xfrm>
            <a:off x="995363" y="3075620"/>
            <a:ext cx="4921250" cy="593982"/>
          </a:xfrm>
          <a:prstGeom prst="roundRect">
            <a:avLst>
              <a:gd name="adj" fmla="val 50000"/>
            </a:avLst>
          </a:prstGeom>
          <a:solidFill>
            <a:schemeClr val="accent5"/>
          </a:solidFill>
          <a:ln w="12700">
            <a:solidFill>
              <a:schemeClr val="tx1"/>
            </a:solidFill>
          </a:ln>
        </p:spPr>
        <p:txBody>
          <a:bodyPr wrap="square" lIns="180000" tIns="72000" rIns="180000" bIns="7200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400"/>
              </a:spcAft>
            </a:pPr>
            <a:r>
              <a:rPr lang="en-US" b="1" dirty="0">
                <a:solidFill>
                  <a:schemeClr val="tx1"/>
                </a:solidFill>
              </a:rPr>
              <a:t>Planet</a:t>
            </a:r>
          </a:p>
        </p:txBody>
      </p:sp>
      <p:sp>
        <p:nvSpPr>
          <p:cNvPr id="16" name="Text Placeholder 8">
            <a:extLst>
              <a:ext uri="{FF2B5EF4-FFF2-40B4-BE49-F238E27FC236}">
                <a16:creationId xmlns:a16="http://schemas.microsoft.com/office/drawing/2014/main" id="{FB10F518-E26D-051D-EB1F-65DCAD18EC17}"/>
              </a:ext>
            </a:extLst>
          </p:cNvPr>
          <p:cNvSpPr txBox="1">
            <a:spLocks/>
          </p:cNvSpPr>
          <p:nvPr/>
        </p:nvSpPr>
        <p:spPr>
          <a:xfrm>
            <a:off x="6275388" y="4015428"/>
            <a:ext cx="4933950" cy="1923171"/>
          </a:xfrm>
          <a:prstGeom prst="roundRect">
            <a:avLst>
              <a:gd name="adj" fmla="val 17744"/>
            </a:avLst>
          </a:prstGeom>
          <a:solidFill>
            <a:schemeClr val="accent3"/>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400"/>
              </a:spcAft>
            </a:pPr>
            <a:r>
              <a:rPr lang="en-US" dirty="0">
                <a:solidFill>
                  <a:schemeClr val="tx1"/>
                </a:solidFill>
              </a:rPr>
              <a:t>Behind the scenes, there are people spending hours labelling data and moderating potential harmful content to train AI systems​.</a:t>
            </a:r>
          </a:p>
          <a:p>
            <a:pPr lvl="1">
              <a:spcAft>
                <a:spcPts val="400"/>
              </a:spcAft>
            </a:pPr>
            <a:endParaRPr lang="en-US" sz="1400" dirty="0">
              <a:solidFill>
                <a:schemeClr val="tx1"/>
              </a:solidFill>
            </a:endParaRPr>
          </a:p>
        </p:txBody>
      </p:sp>
      <p:sp>
        <p:nvSpPr>
          <p:cNvPr id="17" name="Text Placeholder 8">
            <a:extLst>
              <a:ext uri="{FF2B5EF4-FFF2-40B4-BE49-F238E27FC236}">
                <a16:creationId xmlns:a16="http://schemas.microsoft.com/office/drawing/2014/main" id="{B9B25F40-35F4-8ADA-46C5-64347BF6C7C6}"/>
              </a:ext>
            </a:extLst>
          </p:cNvPr>
          <p:cNvSpPr txBox="1">
            <a:spLocks/>
          </p:cNvSpPr>
          <p:nvPr/>
        </p:nvSpPr>
        <p:spPr>
          <a:xfrm>
            <a:off x="6292850" y="3075620"/>
            <a:ext cx="4933950" cy="593982"/>
          </a:xfrm>
          <a:prstGeom prst="roundRect">
            <a:avLst>
              <a:gd name="adj" fmla="val 50000"/>
            </a:avLst>
          </a:prstGeom>
          <a:solidFill>
            <a:schemeClr val="accent3"/>
          </a:solidFill>
          <a:ln w="12700">
            <a:solidFill>
              <a:schemeClr val="tx1"/>
            </a:solidFill>
          </a:ln>
        </p:spPr>
        <p:txBody>
          <a:bodyPr wrap="square" lIns="180000" tIns="72000" rIns="180000" bIns="72000" anchor="ctr">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400"/>
              </a:spcAft>
            </a:pPr>
            <a:r>
              <a:rPr lang="en-US" b="1" dirty="0">
                <a:solidFill>
                  <a:schemeClr val="tx2"/>
                </a:solidFill>
              </a:rPr>
              <a:t>People</a:t>
            </a:r>
          </a:p>
        </p:txBody>
      </p:sp>
      <p:sp>
        <p:nvSpPr>
          <p:cNvPr id="18" name="Text Placeholder 8">
            <a:extLst>
              <a:ext uri="{FF2B5EF4-FFF2-40B4-BE49-F238E27FC236}">
                <a16:creationId xmlns:a16="http://schemas.microsoft.com/office/drawing/2014/main" id="{43532E1F-1096-3E7E-E376-EADE65F24DB2}"/>
              </a:ext>
            </a:extLst>
          </p:cNvPr>
          <p:cNvSpPr txBox="1">
            <a:spLocks/>
          </p:cNvSpPr>
          <p:nvPr/>
        </p:nvSpPr>
        <p:spPr>
          <a:xfrm>
            <a:off x="1006475" y="4015428"/>
            <a:ext cx="4921250" cy="1934522"/>
          </a:xfrm>
          <a:prstGeom prst="roundRect">
            <a:avLst>
              <a:gd name="adj" fmla="val 17744"/>
            </a:avLst>
          </a:prstGeom>
          <a:solidFill>
            <a:schemeClr val="accent5"/>
          </a:solidFill>
          <a:ln w="12700">
            <a:solidFill>
              <a:schemeClr val="tx1"/>
            </a:solidFill>
          </a:ln>
        </p:spPr>
        <p:txBody>
          <a:bodyPr wrap="square" lIns="180000" tIns="180000" rIns="180000" bIns="180000" anchor="t">
            <a:no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400"/>
              </a:spcAft>
            </a:pPr>
            <a:r>
              <a:rPr lang="en-US" dirty="0">
                <a:solidFill>
                  <a:schemeClr val="tx1"/>
                </a:solidFill>
              </a:rPr>
              <a:t>Training and running large models uses </a:t>
            </a:r>
            <a:br>
              <a:rPr lang="en-US" dirty="0">
                <a:solidFill>
                  <a:schemeClr val="tx1"/>
                </a:solidFill>
              </a:rPr>
            </a:br>
            <a:r>
              <a:rPr lang="en-US" dirty="0">
                <a:solidFill>
                  <a:schemeClr val="tx1"/>
                </a:solidFill>
              </a:rPr>
              <a:t>huge amounts of energy and water – </a:t>
            </a:r>
            <a:br>
              <a:rPr lang="en-US" dirty="0">
                <a:solidFill>
                  <a:schemeClr val="tx1"/>
                </a:solidFill>
              </a:rPr>
            </a:br>
            <a:r>
              <a:rPr lang="en-US" dirty="0">
                <a:solidFill>
                  <a:schemeClr val="tx1"/>
                </a:solidFill>
              </a:rPr>
              <a:t>adding to carbon emissions and harming the environment.</a:t>
            </a:r>
          </a:p>
        </p:txBody>
      </p:sp>
      <p:pic>
        <p:nvPicPr>
          <p:cNvPr id="20" name="Graphic 19">
            <a:extLst>
              <a:ext uri="{FF2B5EF4-FFF2-40B4-BE49-F238E27FC236}">
                <a16:creationId xmlns:a16="http://schemas.microsoft.com/office/drawing/2014/main" id="{AC58BA32-5AA9-0390-C1B0-16A7565CBD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746375" y="1862389"/>
            <a:ext cx="1449062" cy="1449062"/>
          </a:xfrm>
          <a:prstGeom prst="rect">
            <a:avLst/>
          </a:prstGeom>
        </p:spPr>
      </p:pic>
      <p:pic>
        <p:nvPicPr>
          <p:cNvPr id="21" name="Graphic 20">
            <a:extLst>
              <a:ext uri="{FF2B5EF4-FFF2-40B4-BE49-F238E27FC236}">
                <a16:creationId xmlns:a16="http://schemas.microsoft.com/office/drawing/2014/main" id="{9D8EA467-BC9C-A824-F7BB-14E0A751D7F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17832" y="1862389"/>
            <a:ext cx="1449062" cy="1449062"/>
          </a:xfrm>
          <a:prstGeom prst="rect">
            <a:avLst/>
          </a:prstGeom>
        </p:spPr>
      </p:pic>
      <p:sp>
        <p:nvSpPr>
          <p:cNvPr id="22" name="Freeform 21">
            <a:extLst>
              <a:ext uri="{FF2B5EF4-FFF2-40B4-BE49-F238E27FC236}">
                <a16:creationId xmlns:a16="http://schemas.microsoft.com/office/drawing/2014/main" id="{42012C96-2DC9-65F6-D6BA-3BD8B4698CD3}"/>
              </a:ext>
            </a:extLst>
          </p:cNvPr>
          <p:cNvSpPr>
            <a:spLocks/>
          </p:cNvSpPr>
          <p:nvPr/>
        </p:nvSpPr>
        <p:spPr>
          <a:xfrm>
            <a:off x="329115" y="1955982"/>
            <a:ext cx="631954" cy="631895"/>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accent4"/>
          </a:solidFill>
          <a:ln w="12700" cap="rnd">
            <a:solidFill>
              <a:srgbClr val="000000"/>
            </a:solidFill>
            <a:prstDash val="solid"/>
            <a:round/>
          </a:ln>
        </p:spPr>
        <p:txBody>
          <a:bodyPr rtlCol="0" anchor="ctr"/>
          <a:lstStyle/>
          <a:p>
            <a:r>
              <a:rPr lang="en-US" dirty="0"/>
              <a:t>`</a:t>
            </a:r>
          </a:p>
        </p:txBody>
      </p:sp>
      <p:sp>
        <p:nvSpPr>
          <p:cNvPr id="23" name="Freeform 22">
            <a:extLst>
              <a:ext uri="{FF2B5EF4-FFF2-40B4-BE49-F238E27FC236}">
                <a16:creationId xmlns:a16="http://schemas.microsoft.com/office/drawing/2014/main" id="{00C5B85A-026A-3291-3565-7EF9BBBCC78F}"/>
              </a:ext>
            </a:extLst>
          </p:cNvPr>
          <p:cNvSpPr>
            <a:spLocks/>
          </p:cNvSpPr>
          <p:nvPr/>
        </p:nvSpPr>
        <p:spPr>
          <a:xfrm>
            <a:off x="10236200" y="5708098"/>
            <a:ext cx="483749" cy="483704"/>
          </a:xfrm>
          <a:custGeom>
            <a:avLst/>
            <a:gdLst>
              <a:gd name="connsiteX0" fmla="*/ 471505 w 504080"/>
              <a:gd name="connsiteY0" fmla="*/ 220517 h 504033"/>
              <a:gd name="connsiteX1" fmla="*/ 441061 w 504080"/>
              <a:gd name="connsiteY1" fmla="*/ 220517 h 504033"/>
              <a:gd name="connsiteX2" fmla="*/ 283546 w 504080"/>
              <a:gd name="connsiteY2" fmla="*/ 63019 h 504033"/>
              <a:gd name="connsiteX3" fmla="*/ 283546 w 504080"/>
              <a:gd name="connsiteY3" fmla="*/ 32578 h 504033"/>
              <a:gd name="connsiteX4" fmla="*/ 254160 w 504080"/>
              <a:gd name="connsiteY4" fmla="*/ 70 h 504033"/>
              <a:gd name="connsiteX5" fmla="*/ 220540 w 504080"/>
              <a:gd name="connsiteY5" fmla="*/ 31519 h 504033"/>
              <a:gd name="connsiteX6" fmla="*/ 220540 w 504080"/>
              <a:gd name="connsiteY6" fmla="*/ 63019 h 504033"/>
              <a:gd name="connsiteX7" fmla="*/ 63026 w 504080"/>
              <a:gd name="connsiteY7" fmla="*/ 220517 h 504033"/>
              <a:gd name="connsiteX8" fmla="*/ 32581 w 504080"/>
              <a:gd name="connsiteY8" fmla="*/ 220517 h 504033"/>
              <a:gd name="connsiteX9" fmla="*/ 70 w 504080"/>
              <a:gd name="connsiteY9" fmla="*/ 249900 h 504033"/>
              <a:gd name="connsiteX10" fmla="*/ 31523 w 504080"/>
              <a:gd name="connsiteY10" fmla="*/ 283516 h 504033"/>
              <a:gd name="connsiteX11" fmla="*/ 63026 w 504080"/>
              <a:gd name="connsiteY11" fmla="*/ 283516 h 504033"/>
              <a:gd name="connsiteX12" fmla="*/ 220540 w 504080"/>
              <a:gd name="connsiteY12" fmla="*/ 441015 h 504033"/>
              <a:gd name="connsiteX13" fmla="*/ 220540 w 504080"/>
              <a:gd name="connsiteY13" fmla="*/ 471456 h 504033"/>
              <a:gd name="connsiteX14" fmla="*/ 249926 w 504080"/>
              <a:gd name="connsiteY14" fmla="*/ 503963 h 504033"/>
              <a:gd name="connsiteX15" fmla="*/ 283546 w 504080"/>
              <a:gd name="connsiteY15" fmla="*/ 472514 h 504033"/>
              <a:gd name="connsiteX16" fmla="*/ 283546 w 504080"/>
              <a:gd name="connsiteY16" fmla="*/ 441015 h 504033"/>
              <a:gd name="connsiteX17" fmla="*/ 441061 w 504080"/>
              <a:gd name="connsiteY17" fmla="*/ 283516 h 504033"/>
              <a:gd name="connsiteX18" fmla="*/ 472564 w 504080"/>
              <a:gd name="connsiteY18" fmla="*/ 283516 h 504033"/>
              <a:gd name="connsiteX19" fmla="*/ 504016 w 504080"/>
              <a:gd name="connsiteY19" fmla="*/ 249900 h 504033"/>
              <a:gd name="connsiteX20" fmla="*/ 471505 w 504080"/>
              <a:gd name="connsiteY20" fmla="*/ 220517 h 50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4080" h="504033">
                <a:moveTo>
                  <a:pt x="471505" y="220517"/>
                </a:moveTo>
                <a:lnTo>
                  <a:pt x="441061" y="220517"/>
                </a:lnTo>
                <a:cubicBezTo>
                  <a:pt x="354062" y="220517"/>
                  <a:pt x="283546" y="150008"/>
                  <a:pt x="283546" y="63019"/>
                </a:cubicBezTo>
                <a:lnTo>
                  <a:pt x="283546" y="32578"/>
                </a:lnTo>
                <a:cubicBezTo>
                  <a:pt x="283546" y="15795"/>
                  <a:pt x="270894" y="1128"/>
                  <a:pt x="254160" y="70"/>
                </a:cubicBezTo>
                <a:cubicBezTo>
                  <a:pt x="235813" y="-1139"/>
                  <a:pt x="220540" y="13426"/>
                  <a:pt x="220540" y="31519"/>
                </a:cubicBezTo>
                <a:lnTo>
                  <a:pt x="220540" y="63019"/>
                </a:lnTo>
                <a:cubicBezTo>
                  <a:pt x="220540" y="150008"/>
                  <a:pt x="150024" y="220517"/>
                  <a:pt x="63026" y="220517"/>
                </a:cubicBezTo>
                <a:lnTo>
                  <a:pt x="32581" y="220517"/>
                </a:lnTo>
                <a:cubicBezTo>
                  <a:pt x="15797" y="220517"/>
                  <a:pt x="1129" y="233168"/>
                  <a:pt x="70" y="249900"/>
                </a:cubicBezTo>
                <a:cubicBezTo>
                  <a:pt x="-1139" y="268245"/>
                  <a:pt x="13427" y="283516"/>
                  <a:pt x="31523" y="283516"/>
                </a:cubicBezTo>
                <a:lnTo>
                  <a:pt x="63026" y="283516"/>
                </a:lnTo>
                <a:cubicBezTo>
                  <a:pt x="150024" y="283516"/>
                  <a:pt x="220540" y="354025"/>
                  <a:pt x="220540" y="441015"/>
                </a:cubicBezTo>
                <a:lnTo>
                  <a:pt x="220540" y="471456"/>
                </a:lnTo>
                <a:cubicBezTo>
                  <a:pt x="220540" y="488239"/>
                  <a:pt x="233192" y="502905"/>
                  <a:pt x="249926" y="503963"/>
                </a:cubicBezTo>
                <a:cubicBezTo>
                  <a:pt x="268273" y="505173"/>
                  <a:pt x="283546" y="490608"/>
                  <a:pt x="283546" y="472514"/>
                </a:cubicBezTo>
                <a:lnTo>
                  <a:pt x="283546" y="441015"/>
                </a:lnTo>
                <a:cubicBezTo>
                  <a:pt x="283546" y="354025"/>
                  <a:pt x="354062" y="283516"/>
                  <a:pt x="441061" y="283516"/>
                </a:cubicBezTo>
                <a:lnTo>
                  <a:pt x="472564" y="283516"/>
                </a:lnTo>
                <a:cubicBezTo>
                  <a:pt x="490659" y="283516"/>
                  <a:pt x="505175" y="268245"/>
                  <a:pt x="504016" y="249900"/>
                </a:cubicBezTo>
                <a:cubicBezTo>
                  <a:pt x="502907" y="233168"/>
                  <a:pt x="488290" y="220517"/>
                  <a:pt x="471505" y="220517"/>
                </a:cubicBezTo>
                <a:close/>
              </a:path>
            </a:pathLst>
          </a:custGeom>
          <a:solidFill>
            <a:schemeClr val="bg2"/>
          </a:solidFill>
          <a:ln w="12700" cap="rnd">
            <a:solidFill>
              <a:srgbClr val="000000"/>
            </a:solidFill>
            <a:prstDash val="solid"/>
            <a:round/>
          </a:ln>
        </p:spPr>
        <p:txBody>
          <a:bodyPr rtlCol="0" anchor="ctr"/>
          <a:lstStyle/>
          <a:p>
            <a:endParaRPr lang="en-US"/>
          </a:p>
        </p:txBody>
      </p:sp>
    </p:spTree>
    <p:extLst>
      <p:ext uri="{BB962C8B-B14F-4D97-AF65-F5344CB8AC3E}">
        <p14:creationId xmlns:p14="http://schemas.microsoft.com/office/powerpoint/2010/main" val="2533424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touching a computer screen&#10;&#10;AI-generated content may be incorrect.">
            <a:extLst>
              <a:ext uri="{FF2B5EF4-FFF2-40B4-BE49-F238E27FC236}">
                <a16:creationId xmlns:a16="http://schemas.microsoft.com/office/drawing/2014/main" id="{A017B119-B522-6055-3EBF-B342A0CDFEE3}"/>
              </a:ext>
            </a:extLst>
          </p:cNvPr>
          <p:cNvPicPr>
            <a:picLocks noGrp="1" noChangeAspect="1"/>
          </p:cNvPicPr>
          <p:nvPr>
            <p:ph type="pic" sz="quarter" idx="13"/>
          </p:nvPr>
        </p:nvPicPr>
        <p:blipFill>
          <a:blip r:embed="rId2"/>
          <a:srcRect l="20751" t="4336" r="12537" b="8265"/>
          <a:stretch>
            <a:fillRect/>
          </a:stretch>
        </p:blipFill>
        <p:spPr>
          <a:xfrm>
            <a:off x="6272371" y="0"/>
            <a:ext cx="5919629" cy="6858000"/>
          </a:xfrm>
        </p:spPr>
      </p:pic>
      <p:sp>
        <p:nvSpPr>
          <p:cNvPr id="3" name="Title 2">
            <a:extLst>
              <a:ext uri="{FF2B5EF4-FFF2-40B4-BE49-F238E27FC236}">
                <a16:creationId xmlns:a16="http://schemas.microsoft.com/office/drawing/2014/main" id="{E7122711-2F96-AB15-9014-B23CD7AB06BE}"/>
              </a:ext>
            </a:extLst>
          </p:cNvPr>
          <p:cNvSpPr>
            <a:spLocks noGrp="1"/>
          </p:cNvSpPr>
          <p:nvPr>
            <p:ph type="title"/>
          </p:nvPr>
        </p:nvSpPr>
        <p:spPr>
          <a:xfrm>
            <a:off x="334963" y="333376"/>
            <a:ext cx="4571999" cy="430887"/>
          </a:xfrm>
        </p:spPr>
        <p:txBody>
          <a:bodyPr/>
          <a:lstStyle/>
          <a:p>
            <a:r>
              <a:rPr lang="en-US" dirty="0"/>
              <a:t>AI for health</a:t>
            </a:r>
          </a:p>
        </p:txBody>
      </p:sp>
      <p:sp>
        <p:nvSpPr>
          <p:cNvPr id="4" name="Content Placeholder 3">
            <a:extLst>
              <a:ext uri="{FF2B5EF4-FFF2-40B4-BE49-F238E27FC236}">
                <a16:creationId xmlns:a16="http://schemas.microsoft.com/office/drawing/2014/main" id="{330DC4A0-74F1-BDF5-442E-CBAB80BAA6D7}"/>
              </a:ext>
            </a:extLst>
          </p:cNvPr>
          <p:cNvSpPr>
            <a:spLocks noGrp="1"/>
          </p:cNvSpPr>
          <p:nvPr>
            <p:ph idx="1"/>
          </p:nvPr>
        </p:nvSpPr>
        <p:spPr>
          <a:xfrm>
            <a:off x="334963" y="1160464"/>
            <a:ext cx="4572000" cy="2462213"/>
          </a:xfrm>
        </p:spPr>
        <p:txBody>
          <a:bodyPr/>
          <a:lstStyle/>
          <a:p>
            <a:pPr>
              <a:spcBef>
                <a:spcPts val="0"/>
              </a:spcBef>
            </a:pPr>
            <a:r>
              <a:rPr lang="en-US" b="1" dirty="0">
                <a:solidFill>
                  <a:schemeClr val="accent3"/>
                </a:solidFill>
              </a:rPr>
              <a:t>AI is assisting doctors in </a:t>
            </a:r>
            <a:br>
              <a:rPr lang="en-US" b="1" dirty="0">
                <a:solidFill>
                  <a:schemeClr val="accent3"/>
                </a:solidFill>
              </a:rPr>
            </a:br>
            <a:r>
              <a:rPr lang="en-US" b="1" dirty="0">
                <a:solidFill>
                  <a:schemeClr val="accent3"/>
                </a:solidFill>
              </a:rPr>
              <a:t>detecting diseases earlier </a:t>
            </a:r>
            <a:br>
              <a:rPr lang="en-US" b="1" dirty="0">
                <a:solidFill>
                  <a:schemeClr val="accent3"/>
                </a:solidFill>
              </a:rPr>
            </a:br>
            <a:r>
              <a:rPr lang="en-US" b="1" dirty="0">
                <a:solidFill>
                  <a:schemeClr val="accent3"/>
                </a:solidFill>
              </a:rPr>
              <a:t>and improving diagnoses.</a:t>
            </a:r>
          </a:p>
          <a:p>
            <a:pPr>
              <a:spcBef>
                <a:spcPts val="0"/>
              </a:spcBef>
            </a:pPr>
            <a:r>
              <a:rPr lang="en-US" dirty="0"/>
              <a:t>It’s also being used to create personalized treatment plans </a:t>
            </a:r>
            <a:br>
              <a:rPr lang="en-US" dirty="0"/>
            </a:br>
            <a:r>
              <a:rPr lang="en-US" dirty="0"/>
              <a:t>for patients based on their </a:t>
            </a:r>
            <a:br>
              <a:rPr lang="en-US" dirty="0"/>
            </a:br>
            <a:r>
              <a:rPr lang="en-US" dirty="0"/>
              <a:t>genetic information.</a:t>
            </a:r>
          </a:p>
        </p:txBody>
      </p:sp>
      <p:sp>
        <p:nvSpPr>
          <p:cNvPr id="5" name="Slide Number Placeholder 4">
            <a:extLst>
              <a:ext uri="{FF2B5EF4-FFF2-40B4-BE49-F238E27FC236}">
                <a16:creationId xmlns:a16="http://schemas.microsoft.com/office/drawing/2014/main" id="{B2C20E3C-CA21-A7DA-85A5-4A23DDC8DB69}"/>
              </a:ext>
            </a:extLst>
          </p:cNvPr>
          <p:cNvSpPr>
            <a:spLocks noGrp="1"/>
          </p:cNvSpPr>
          <p:nvPr>
            <p:ph type="sldNum" sz="quarter" idx="12"/>
          </p:nvPr>
        </p:nvSpPr>
        <p:spPr/>
        <p:txBody>
          <a:bodyPr/>
          <a:lstStyle/>
          <a:p>
            <a:fld id="{F4766671-44AD-8E4E-B9D0-F5E712C8BDA2}" type="slidenum">
              <a:rPr lang="en-US" smtClean="0"/>
              <a:pPr/>
              <a:t>6</a:t>
            </a:fld>
            <a:endParaRPr lang="en-US" dirty="0"/>
          </a:p>
        </p:txBody>
      </p:sp>
      <p:sp>
        <p:nvSpPr>
          <p:cNvPr id="6" name="Text Placeholder 8">
            <a:extLst>
              <a:ext uri="{FF2B5EF4-FFF2-40B4-BE49-F238E27FC236}">
                <a16:creationId xmlns:a16="http://schemas.microsoft.com/office/drawing/2014/main" id="{4511A8FB-8463-41EF-9D7A-D7947DD1A914}"/>
              </a:ext>
            </a:extLst>
          </p:cNvPr>
          <p:cNvSpPr txBox="1">
            <a:spLocks/>
          </p:cNvSpPr>
          <p:nvPr/>
        </p:nvSpPr>
        <p:spPr>
          <a:xfrm>
            <a:off x="334963" y="4321895"/>
            <a:ext cx="4560887" cy="1684980"/>
          </a:xfrm>
          <a:prstGeom prst="roundRect">
            <a:avLst>
              <a:gd name="adj" fmla="val 22628"/>
            </a:avLst>
          </a:prstGeom>
          <a:solidFill>
            <a:schemeClr val="accent5"/>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solidFill>
                  <a:schemeClr val="tx1"/>
                </a:solidFill>
              </a:rPr>
              <a:t>AI relies on the quality of the information that is input. If data is incomplete, outdated or wrong, </a:t>
            </a:r>
            <a:br>
              <a:rPr lang="en-US" dirty="0">
                <a:solidFill>
                  <a:schemeClr val="tx1"/>
                </a:solidFill>
              </a:rPr>
            </a:br>
            <a:r>
              <a:rPr lang="en-US" dirty="0">
                <a:solidFill>
                  <a:schemeClr val="tx1"/>
                </a:solidFill>
              </a:rPr>
              <a:t>what do you think could happen?</a:t>
            </a:r>
          </a:p>
        </p:txBody>
      </p:sp>
      <p:pic>
        <p:nvPicPr>
          <p:cNvPr id="9" name="Graphic 8">
            <a:extLst>
              <a:ext uri="{FF2B5EF4-FFF2-40B4-BE49-F238E27FC236}">
                <a16:creationId xmlns:a16="http://schemas.microsoft.com/office/drawing/2014/main" id="{0CF47E3D-B1A1-C2DB-6202-17AAD7155D42}"/>
              </a:ext>
            </a:extLst>
          </p:cNvPr>
          <p:cNvPicPr/>
          <p:nvPr/>
        </p:nvPicPr>
        <p:blipFill>
          <a:blip r:embed="rId3">
            <a:extLst>
              <a:ext uri="{96DAC541-7B7A-43D3-8B79-37D633B846F1}">
                <asvg:svgBlip xmlns:asvg="http://schemas.microsoft.com/office/drawing/2016/SVG/main" r:embed="rId4"/>
              </a:ext>
            </a:extLst>
          </a:blip>
          <a:stretch>
            <a:fillRect/>
          </a:stretch>
        </p:blipFill>
        <p:spPr>
          <a:xfrm>
            <a:off x="5586480" y="5965190"/>
            <a:ext cx="540000" cy="540000"/>
          </a:xfrm>
          <a:prstGeom prst="rect">
            <a:avLst/>
          </a:prstGeom>
        </p:spPr>
      </p:pic>
    </p:spTree>
    <p:extLst>
      <p:ext uri="{BB962C8B-B14F-4D97-AF65-F5344CB8AC3E}">
        <p14:creationId xmlns:p14="http://schemas.microsoft.com/office/powerpoint/2010/main" val="3918733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122711-2F96-AB15-9014-B23CD7AB06BE}"/>
              </a:ext>
            </a:extLst>
          </p:cNvPr>
          <p:cNvSpPr>
            <a:spLocks noGrp="1"/>
          </p:cNvSpPr>
          <p:nvPr>
            <p:ph type="title"/>
          </p:nvPr>
        </p:nvSpPr>
        <p:spPr>
          <a:xfrm>
            <a:off x="334963" y="333376"/>
            <a:ext cx="4571999" cy="430887"/>
          </a:xfrm>
        </p:spPr>
        <p:txBody>
          <a:bodyPr/>
          <a:lstStyle/>
          <a:p>
            <a:r>
              <a:rPr lang="en-US" dirty="0"/>
              <a:t>AI for Education</a:t>
            </a:r>
          </a:p>
        </p:txBody>
      </p:sp>
      <p:sp>
        <p:nvSpPr>
          <p:cNvPr id="4" name="Content Placeholder 3">
            <a:extLst>
              <a:ext uri="{FF2B5EF4-FFF2-40B4-BE49-F238E27FC236}">
                <a16:creationId xmlns:a16="http://schemas.microsoft.com/office/drawing/2014/main" id="{330DC4A0-74F1-BDF5-442E-CBAB80BAA6D7}"/>
              </a:ext>
            </a:extLst>
          </p:cNvPr>
          <p:cNvSpPr>
            <a:spLocks noGrp="1"/>
          </p:cNvSpPr>
          <p:nvPr>
            <p:ph idx="1"/>
          </p:nvPr>
        </p:nvSpPr>
        <p:spPr>
          <a:xfrm>
            <a:off x="334963" y="1160464"/>
            <a:ext cx="4572000" cy="2154436"/>
          </a:xfrm>
        </p:spPr>
        <p:txBody>
          <a:bodyPr/>
          <a:lstStyle/>
          <a:p>
            <a:pPr>
              <a:spcBef>
                <a:spcPts val="0"/>
              </a:spcBef>
            </a:pPr>
            <a:r>
              <a:rPr lang="en-US" b="1" dirty="0">
                <a:solidFill>
                  <a:schemeClr val="accent3"/>
                </a:solidFill>
              </a:rPr>
              <a:t>AI is being used in education to widen access, especially for those living in remote areas.</a:t>
            </a:r>
          </a:p>
          <a:p>
            <a:pPr>
              <a:spcBef>
                <a:spcPts val="0"/>
              </a:spcBef>
            </a:pPr>
            <a:r>
              <a:rPr lang="en-US" dirty="0"/>
              <a:t>For examples, AI virtual tutors can give students </a:t>
            </a:r>
            <a:r>
              <a:rPr lang="en-US" dirty="0" err="1"/>
              <a:t>personalised</a:t>
            </a:r>
            <a:r>
              <a:rPr lang="en-US" dirty="0"/>
              <a:t> support outside of traditional classroom.</a:t>
            </a:r>
          </a:p>
        </p:txBody>
      </p:sp>
      <p:sp>
        <p:nvSpPr>
          <p:cNvPr id="5" name="Slide Number Placeholder 4">
            <a:extLst>
              <a:ext uri="{FF2B5EF4-FFF2-40B4-BE49-F238E27FC236}">
                <a16:creationId xmlns:a16="http://schemas.microsoft.com/office/drawing/2014/main" id="{B2C20E3C-CA21-A7DA-85A5-4A23DDC8DB69}"/>
              </a:ext>
            </a:extLst>
          </p:cNvPr>
          <p:cNvSpPr>
            <a:spLocks noGrp="1"/>
          </p:cNvSpPr>
          <p:nvPr>
            <p:ph type="sldNum" sz="quarter" idx="12"/>
          </p:nvPr>
        </p:nvSpPr>
        <p:spPr/>
        <p:txBody>
          <a:bodyPr/>
          <a:lstStyle/>
          <a:p>
            <a:fld id="{F4766671-44AD-8E4E-B9D0-F5E712C8BDA2}" type="slidenum">
              <a:rPr lang="en-US" smtClean="0"/>
              <a:pPr/>
              <a:t>7</a:t>
            </a:fld>
            <a:endParaRPr lang="en-US" dirty="0"/>
          </a:p>
        </p:txBody>
      </p:sp>
      <p:sp>
        <p:nvSpPr>
          <p:cNvPr id="6" name="Text Placeholder 8">
            <a:extLst>
              <a:ext uri="{FF2B5EF4-FFF2-40B4-BE49-F238E27FC236}">
                <a16:creationId xmlns:a16="http://schemas.microsoft.com/office/drawing/2014/main" id="{4511A8FB-8463-41EF-9D7A-D7947DD1A914}"/>
              </a:ext>
            </a:extLst>
          </p:cNvPr>
          <p:cNvSpPr txBox="1">
            <a:spLocks/>
          </p:cNvSpPr>
          <p:nvPr/>
        </p:nvSpPr>
        <p:spPr>
          <a:xfrm>
            <a:off x="347663" y="3947787"/>
            <a:ext cx="4560887" cy="2002163"/>
          </a:xfrm>
          <a:prstGeom prst="roundRect">
            <a:avLst>
              <a:gd name="adj" fmla="val 18822"/>
            </a:avLst>
          </a:prstGeom>
          <a:solidFill>
            <a:schemeClr val="accent2"/>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Using AI in education comes </a:t>
            </a:r>
            <a:br>
              <a:rPr lang="en-US" dirty="0"/>
            </a:br>
            <a:r>
              <a:rPr lang="en-US" dirty="0"/>
              <a:t>with risks like plagiarism and misinformation. AI can make mistakes too, which affects </a:t>
            </a:r>
            <a:br>
              <a:rPr lang="en-US" dirty="0"/>
            </a:br>
            <a:r>
              <a:rPr lang="en-US" dirty="0"/>
              <a:t>learning and outcomes</a:t>
            </a:r>
          </a:p>
        </p:txBody>
      </p:sp>
      <p:pic>
        <p:nvPicPr>
          <p:cNvPr id="2" name="Graphic 1">
            <a:extLst>
              <a:ext uri="{FF2B5EF4-FFF2-40B4-BE49-F238E27FC236}">
                <a16:creationId xmlns:a16="http://schemas.microsoft.com/office/drawing/2014/main" id="{12B052EF-AD77-3A36-A97D-88B4296E4FC8}"/>
              </a:ext>
            </a:extLst>
          </p:cNvPr>
          <p:cNvPicPr/>
          <p:nvPr/>
        </p:nvPicPr>
        <p:blipFill>
          <a:blip r:embed="rId2">
            <a:extLst>
              <a:ext uri="{96DAC541-7B7A-43D3-8B79-37D633B846F1}">
                <asvg:svgBlip xmlns:asvg="http://schemas.microsoft.com/office/drawing/2016/SVG/main" r:embed="rId3"/>
              </a:ext>
            </a:extLst>
          </a:blip>
          <a:stretch>
            <a:fillRect/>
          </a:stretch>
        </p:blipFill>
        <p:spPr>
          <a:xfrm>
            <a:off x="5586480" y="5965190"/>
            <a:ext cx="540000" cy="540000"/>
          </a:xfrm>
          <a:prstGeom prst="rect">
            <a:avLst/>
          </a:prstGeom>
        </p:spPr>
      </p:pic>
      <p:pic>
        <p:nvPicPr>
          <p:cNvPr id="13" name="Picture Placeholder 12" descr="A person standing in front of a group of students&#10;&#10;AI-generated content may be incorrect.">
            <a:extLst>
              <a:ext uri="{FF2B5EF4-FFF2-40B4-BE49-F238E27FC236}">
                <a16:creationId xmlns:a16="http://schemas.microsoft.com/office/drawing/2014/main" id="{E339FC5C-F052-C7A1-7456-1C8B626BCB8B}"/>
              </a:ext>
            </a:extLst>
          </p:cNvPr>
          <p:cNvPicPr>
            <a:picLocks noGrp="1" noChangeAspect="1"/>
          </p:cNvPicPr>
          <p:nvPr>
            <p:ph type="pic" sz="quarter" idx="13"/>
          </p:nvPr>
        </p:nvPicPr>
        <p:blipFill>
          <a:blip r:embed="rId4"/>
          <a:srcRect l="5192" t="3949" r="20909" b="9182"/>
          <a:stretch>
            <a:fillRect/>
          </a:stretch>
        </p:blipFill>
        <p:spPr>
          <a:xfrm>
            <a:off x="6272371" y="0"/>
            <a:ext cx="5919629" cy="6858000"/>
          </a:xfrm>
        </p:spPr>
      </p:pic>
    </p:spTree>
    <p:extLst>
      <p:ext uri="{BB962C8B-B14F-4D97-AF65-F5344CB8AC3E}">
        <p14:creationId xmlns:p14="http://schemas.microsoft.com/office/powerpoint/2010/main" val="129494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122711-2F96-AB15-9014-B23CD7AB06BE}"/>
              </a:ext>
            </a:extLst>
          </p:cNvPr>
          <p:cNvSpPr>
            <a:spLocks noGrp="1"/>
          </p:cNvSpPr>
          <p:nvPr>
            <p:ph type="title"/>
          </p:nvPr>
        </p:nvSpPr>
        <p:spPr>
          <a:xfrm>
            <a:off x="334963" y="333376"/>
            <a:ext cx="4571999" cy="430887"/>
          </a:xfrm>
        </p:spPr>
        <p:txBody>
          <a:bodyPr/>
          <a:lstStyle/>
          <a:p>
            <a:r>
              <a:rPr lang="en-US" dirty="0"/>
              <a:t>AI for Environment</a:t>
            </a:r>
          </a:p>
        </p:txBody>
      </p:sp>
      <p:sp>
        <p:nvSpPr>
          <p:cNvPr id="4" name="Content Placeholder 3">
            <a:extLst>
              <a:ext uri="{FF2B5EF4-FFF2-40B4-BE49-F238E27FC236}">
                <a16:creationId xmlns:a16="http://schemas.microsoft.com/office/drawing/2014/main" id="{330DC4A0-74F1-BDF5-442E-CBAB80BAA6D7}"/>
              </a:ext>
            </a:extLst>
          </p:cNvPr>
          <p:cNvSpPr>
            <a:spLocks noGrp="1"/>
          </p:cNvSpPr>
          <p:nvPr>
            <p:ph idx="1"/>
          </p:nvPr>
        </p:nvSpPr>
        <p:spPr>
          <a:xfrm>
            <a:off x="334963" y="1160464"/>
            <a:ext cx="4572000" cy="1846659"/>
          </a:xfrm>
        </p:spPr>
        <p:txBody>
          <a:bodyPr/>
          <a:lstStyle/>
          <a:p>
            <a:pPr>
              <a:spcBef>
                <a:spcPts val="0"/>
              </a:spcBef>
            </a:pPr>
            <a:r>
              <a:rPr lang="en-US" b="1" dirty="0">
                <a:solidFill>
                  <a:schemeClr val="accent3"/>
                </a:solidFill>
              </a:rPr>
              <a:t>AI is helping address </a:t>
            </a:r>
            <a:br>
              <a:rPr lang="en-US" b="1" dirty="0">
                <a:solidFill>
                  <a:schemeClr val="accent3"/>
                </a:solidFill>
              </a:rPr>
            </a:br>
            <a:r>
              <a:rPr lang="en-US" b="1" dirty="0">
                <a:solidFill>
                  <a:schemeClr val="accent3"/>
                </a:solidFill>
              </a:rPr>
              <a:t>environmental challenges.</a:t>
            </a:r>
          </a:p>
          <a:p>
            <a:pPr>
              <a:spcBef>
                <a:spcPts val="0"/>
              </a:spcBef>
            </a:pPr>
            <a:r>
              <a:rPr lang="en-US" dirty="0"/>
              <a:t>It is being used to predict natural disasters, creating strategies </a:t>
            </a:r>
            <a:br>
              <a:rPr lang="en-US" dirty="0"/>
            </a:br>
            <a:r>
              <a:rPr lang="en-US" dirty="0"/>
              <a:t>to </a:t>
            </a:r>
            <a:r>
              <a:rPr lang="en-US" dirty="0" err="1"/>
              <a:t>minimise</a:t>
            </a:r>
            <a:r>
              <a:rPr lang="en-US" dirty="0"/>
              <a:t> their impact.</a:t>
            </a:r>
          </a:p>
        </p:txBody>
      </p:sp>
      <p:sp>
        <p:nvSpPr>
          <p:cNvPr id="5" name="Slide Number Placeholder 4">
            <a:extLst>
              <a:ext uri="{FF2B5EF4-FFF2-40B4-BE49-F238E27FC236}">
                <a16:creationId xmlns:a16="http://schemas.microsoft.com/office/drawing/2014/main" id="{B2C20E3C-CA21-A7DA-85A5-4A23DDC8DB69}"/>
              </a:ext>
            </a:extLst>
          </p:cNvPr>
          <p:cNvSpPr>
            <a:spLocks noGrp="1"/>
          </p:cNvSpPr>
          <p:nvPr>
            <p:ph type="sldNum" sz="quarter" idx="12"/>
          </p:nvPr>
        </p:nvSpPr>
        <p:spPr/>
        <p:txBody>
          <a:bodyPr/>
          <a:lstStyle/>
          <a:p>
            <a:fld id="{F4766671-44AD-8E4E-B9D0-F5E712C8BDA2}" type="slidenum">
              <a:rPr lang="en-US" smtClean="0"/>
              <a:pPr/>
              <a:t>8</a:t>
            </a:fld>
            <a:endParaRPr lang="en-US" dirty="0"/>
          </a:p>
        </p:txBody>
      </p:sp>
      <p:sp>
        <p:nvSpPr>
          <p:cNvPr id="6" name="Text Placeholder 8">
            <a:extLst>
              <a:ext uri="{FF2B5EF4-FFF2-40B4-BE49-F238E27FC236}">
                <a16:creationId xmlns:a16="http://schemas.microsoft.com/office/drawing/2014/main" id="{4511A8FB-8463-41EF-9D7A-D7947DD1A914}"/>
              </a:ext>
            </a:extLst>
          </p:cNvPr>
          <p:cNvSpPr txBox="1">
            <a:spLocks/>
          </p:cNvSpPr>
          <p:nvPr/>
        </p:nvSpPr>
        <p:spPr>
          <a:xfrm>
            <a:off x="334963" y="3716989"/>
            <a:ext cx="4560887" cy="1390902"/>
          </a:xfrm>
          <a:prstGeom prst="roundRect">
            <a:avLst>
              <a:gd name="adj" fmla="val 24874"/>
            </a:avLst>
          </a:prstGeom>
          <a:solidFill>
            <a:schemeClr val="accent4"/>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solidFill>
                  <a:schemeClr val="tx2"/>
                </a:solidFill>
              </a:rPr>
              <a:t>What kind of energy do you think AI might be using and where might this come from?</a:t>
            </a:r>
          </a:p>
        </p:txBody>
      </p:sp>
      <p:pic>
        <p:nvPicPr>
          <p:cNvPr id="2" name="Graphic 1">
            <a:extLst>
              <a:ext uri="{FF2B5EF4-FFF2-40B4-BE49-F238E27FC236}">
                <a16:creationId xmlns:a16="http://schemas.microsoft.com/office/drawing/2014/main" id="{12B052EF-AD77-3A36-A97D-88B4296E4FC8}"/>
              </a:ext>
            </a:extLst>
          </p:cNvPr>
          <p:cNvPicPr/>
          <p:nvPr/>
        </p:nvPicPr>
        <p:blipFill>
          <a:blip r:embed="rId2">
            <a:extLst>
              <a:ext uri="{96DAC541-7B7A-43D3-8B79-37D633B846F1}">
                <asvg:svgBlip xmlns:asvg="http://schemas.microsoft.com/office/drawing/2016/SVG/main" r:embed="rId3"/>
              </a:ext>
            </a:extLst>
          </a:blip>
          <a:stretch>
            <a:fillRect/>
          </a:stretch>
        </p:blipFill>
        <p:spPr>
          <a:xfrm>
            <a:off x="5586480" y="5965190"/>
            <a:ext cx="540000" cy="540000"/>
          </a:xfrm>
          <a:prstGeom prst="rect">
            <a:avLst/>
          </a:prstGeom>
        </p:spPr>
      </p:pic>
      <p:pic>
        <p:nvPicPr>
          <p:cNvPr id="14" name="Picture Placeholder 13" descr="A person using a tablet&#10;&#10;AI-generated content may be incorrect.">
            <a:extLst>
              <a:ext uri="{FF2B5EF4-FFF2-40B4-BE49-F238E27FC236}">
                <a16:creationId xmlns:a16="http://schemas.microsoft.com/office/drawing/2014/main" id="{B6DD5796-880A-2E49-E256-33919A2BFC26}"/>
              </a:ext>
            </a:extLst>
          </p:cNvPr>
          <p:cNvPicPr>
            <a:picLocks noGrp="1" noChangeAspect="1"/>
          </p:cNvPicPr>
          <p:nvPr>
            <p:ph type="pic" sz="quarter" idx="13"/>
          </p:nvPr>
        </p:nvPicPr>
        <p:blipFill>
          <a:blip r:embed="rId4"/>
          <a:srcRect l="22516" t="7894" r="11446" b="7894"/>
          <a:stretch>
            <a:fillRect/>
          </a:stretch>
        </p:blipFill>
        <p:spPr>
          <a:xfrm>
            <a:off x="6272371" y="0"/>
            <a:ext cx="5919629" cy="6858000"/>
          </a:xfrm>
        </p:spPr>
      </p:pic>
    </p:spTree>
    <p:extLst>
      <p:ext uri="{BB962C8B-B14F-4D97-AF65-F5344CB8AC3E}">
        <p14:creationId xmlns:p14="http://schemas.microsoft.com/office/powerpoint/2010/main" val="442342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122711-2F96-AB15-9014-B23CD7AB06BE}"/>
              </a:ext>
            </a:extLst>
          </p:cNvPr>
          <p:cNvSpPr>
            <a:spLocks noGrp="1"/>
          </p:cNvSpPr>
          <p:nvPr>
            <p:ph type="title"/>
          </p:nvPr>
        </p:nvSpPr>
        <p:spPr>
          <a:xfrm>
            <a:off x="334963" y="333376"/>
            <a:ext cx="4571999" cy="430887"/>
          </a:xfrm>
        </p:spPr>
        <p:txBody>
          <a:bodyPr/>
          <a:lstStyle/>
          <a:p>
            <a:r>
              <a:rPr lang="en-US" dirty="0"/>
              <a:t>AI for Security</a:t>
            </a:r>
          </a:p>
        </p:txBody>
      </p:sp>
      <p:sp>
        <p:nvSpPr>
          <p:cNvPr id="4" name="Content Placeholder 3">
            <a:extLst>
              <a:ext uri="{FF2B5EF4-FFF2-40B4-BE49-F238E27FC236}">
                <a16:creationId xmlns:a16="http://schemas.microsoft.com/office/drawing/2014/main" id="{330DC4A0-74F1-BDF5-442E-CBAB80BAA6D7}"/>
              </a:ext>
            </a:extLst>
          </p:cNvPr>
          <p:cNvSpPr>
            <a:spLocks noGrp="1"/>
          </p:cNvSpPr>
          <p:nvPr>
            <p:ph idx="1"/>
          </p:nvPr>
        </p:nvSpPr>
        <p:spPr>
          <a:xfrm>
            <a:off x="334963" y="1160464"/>
            <a:ext cx="4572000" cy="2769989"/>
          </a:xfrm>
        </p:spPr>
        <p:txBody>
          <a:bodyPr/>
          <a:lstStyle/>
          <a:p>
            <a:pPr>
              <a:spcBef>
                <a:spcPts val="0"/>
              </a:spcBef>
            </a:pPr>
            <a:r>
              <a:rPr lang="en-US" b="1" dirty="0">
                <a:solidFill>
                  <a:schemeClr val="accent3"/>
                </a:solidFill>
              </a:rPr>
              <a:t>AI can </a:t>
            </a:r>
            <a:r>
              <a:rPr lang="en-US" b="1" dirty="0" err="1">
                <a:solidFill>
                  <a:schemeClr val="accent3"/>
                </a:solidFill>
              </a:rPr>
              <a:t>analyse</a:t>
            </a:r>
            <a:r>
              <a:rPr lang="en-US" b="1" dirty="0">
                <a:solidFill>
                  <a:schemeClr val="accent3"/>
                </a:solidFill>
              </a:rPr>
              <a:t> network traffic and user </a:t>
            </a:r>
            <a:r>
              <a:rPr lang="en-US" b="1" dirty="0" err="1">
                <a:solidFill>
                  <a:schemeClr val="accent3"/>
                </a:solidFill>
              </a:rPr>
              <a:t>behaviours</a:t>
            </a:r>
            <a:r>
              <a:rPr lang="en-US" b="1" dirty="0">
                <a:solidFill>
                  <a:schemeClr val="accent3"/>
                </a:solidFill>
              </a:rPr>
              <a:t> to identify potential cyberattacks early on.</a:t>
            </a:r>
          </a:p>
          <a:p>
            <a:pPr>
              <a:spcBef>
                <a:spcPts val="0"/>
              </a:spcBef>
            </a:pPr>
            <a:r>
              <a:rPr lang="en-US" dirty="0"/>
              <a:t>It can also </a:t>
            </a:r>
            <a:r>
              <a:rPr lang="en-US" dirty="0" err="1"/>
              <a:t>analyse</a:t>
            </a:r>
            <a:r>
              <a:rPr lang="en-US" dirty="0"/>
              <a:t> vast amounts </a:t>
            </a:r>
            <a:br>
              <a:rPr lang="en-US" dirty="0"/>
            </a:br>
            <a:r>
              <a:rPr lang="en-US" dirty="0"/>
              <a:t>of data to help predict where </a:t>
            </a:r>
            <a:br>
              <a:rPr lang="en-US" dirty="0"/>
            </a:br>
            <a:r>
              <a:rPr lang="en-US" dirty="0"/>
              <a:t>and when emergency situations might occur to enable faster deployment of help.</a:t>
            </a:r>
          </a:p>
        </p:txBody>
      </p:sp>
      <p:sp>
        <p:nvSpPr>
          <p:cNvPr id="5" name="Slide Number Placeholder 4">
            <a:extLst>
              <a:ext uri="{FF2B5EF4-FFF2-40B4-BE49-F238E27FC236}">
                <a16:creationId xmlns:a16="http://schemas.microsoft.com/office/drawing/2014/main" id="{B2C20E3C-CA21-A7DA-85A5-4A23DDC8DB69}"/>
              </a:ext>
            </a:extLst>
          </p:cNvPr>
          <p:cNvSpPr>
            <a:spLocks noGrp="1"/>
          </p:cNvSpPr>
          <p:nvPr>
            <p:ph type="sldNum" sz="quarter" idx="12"/>
          </p:nvPr>
        </p:nvSpPr>
        <p:spPr/>
        <p:txBody>
          <a:bodyPr/>
          <a:lstStyle/>
          <a:p>
            <a:fld id="{F4766671-44AD-8E4E-B9D0-F5E712C8BDA2}" type="slidenum">
              <a:rPr lang="en-US" smtClean="0"/>
              <a:pPr/>
              <a:t>9</a:t>
            </a:fld>
            <a:endParaRPr lang="en-US" dirty="0"/>
          </a:p>
        </p:txBody>
      </p:sp>
      <p:sp>
        <p:nvSpPr>
          <p:cNvPr id="6" name="Text Placeholder 8">
            <a:extLst>
              <a:ext uri="{FF2B5EF4-FFF2-40B4-BE49-F238E27FC236}">
                <a16:creationId xmlns:a16="http://schemas.microsoft.com/office/drawing/2014/main" id="{4511A8FB-8463-41EF-9D7A-D7947DD1A914}"/>
              </a:ext>
            </a:extLst>
          </p:cNvPr>
          <p:cNvSpPr txBox="1">
            <a:spLocks/>
          </p:cNvSpPr>
          <p:nvPr/>
        </p:nvSpPr>
        <p:spPr>
          <a:xfrm>
            <a:off x="334963" y="4574288"/>
            <a:ext cx="4560887" cy="1390902"/>
          </a:xfrm>
          <a:prstGeom prst="roundRect">
            <a:avLst>
              <a:gd name="adj" fmla="val 24874"/>
            </a:avLst>
          </a:prstGeom>
          <a:solidFill>
            <a:schemeClr val="accent3"/>
          </a:solidFill>
          <a:ln w="12700">
            <a:solidFill>
              <a:schemeClr val="tx1"/>
            </a:solidFill>
          </a:ln>
        </p:spPr>
        <p:txBody>
          <a:bodyPr wrap="square" lIns="180000" tIns="180000" rIns="180000" bIns="180000" anchor="t">
            <a:spAutoFit/>
          </a:bodyPr>
          <a:lstStyle>
            <a:lvl1pPr marL="0" indent="0" algn="l" defTabSz="914400" rtl="0" eaLnBrk="1" latinLnBrk="0" hangingPunct="1">
              <a:lnSpc>
                <a:spcPct val="100000"/>
              </a:lnSpc>
              <a:spcBef>
                <a:spcPts val="1000"/>
              </a:spcBef>
              <a:spcAft>
                <a:spcPts val="2400"/>
              </a:spcAft>
              <a:buFontTx/>
              <a:buNone/>
              <a:defRPr sz="2000" b="1" kern="1200">
                <a:solidFill>
                  <a:schemeClr val="bg2"/>
                </a:solidFill>
                <a:latin typeface="+mn-lt"/>
                <a:ea typeface="+mn-ea"/>
                <a:cs typeface="+mn-cs"/>
              </a:defRPr>
            </a:lvl1pPr>
            <a:lvl2pPr marL="0" indent="0" algn="l" defTabSz="914400" rtl="0" eaLnBrk="1" latinLnBrk="0" hangingPunct="1">
              <a:lnSpc>
                <a:spcPct val="100000"/>
              </a:lnSpc>
              <a:spcBef>
                <a:spcPts val="0"/>
              </a:spcBef>
              <a:spcAft>
                <a:spcPts val="2200"/>
              </a:spcAft>
              <a:buFontTx/>
              <a:buNone/>
              <a:defRPr sz="1800" kern="1200">
                <a:solidFill>
                  <a:schemeClr val="bg2"/>
                </a:solidFill>
                <a:latin typeface="+mn-lt"/>
                <a:ea typeface="+mn-ea"/>
                <a:cs typeface="+mn-cs"/>
              </a:defRPr>
            </a:lvl2pPr>
            <a:lvl3pPr marL="180000" indent="-180000" algn="l" defTabSz="914400" rtl="0" eaLnBrk="1" latinLnBrk="0" hangingPunct="1">
              <a:lnSpc>
                <a:spcPct val="100000"/>
              </a:lnSpc>
              <a:spcBef>
                <a:spcPts val="0"/>
              </a:spcBef>
              <a:spcAft>
                <a:spcPts val="2200"/>
              </a:spcAft>
              <a:buFont typeface="Arial" panose="020B0604020202020204" pitchFamily="34" charset="0"/>
              <a:buChar char="•"/>
              <a:defRPr sz="2000" kern="1200">
                <a:solidFill>
                  <a:schemeClr val="bg2"/>
                </a:solidFill>
                <a:latin typeface="+mn-lt"/>
                <a:ea typeface="+mn-ea"/>
                <a:cs typeface="+mn-cs"/>
              </a:defRPr>
            </a:lvl3pPr>
            <a:lvl4pPr marL="360000" indent="-180000" algn="l" defTabSz="914400" rtl="0" eaLnBrk="1" latinLnBrk="0" hangingPunct="1">
              <a:lnSpc>
                <a:spcPct val="100000"/>
              </a:lnSpc>
              <a:spcBef>
                <a:spcPts val="0"/>
              </a:spcBef>
              <a:spcAft>
                <a:spcPts val="2200"/>
              </a:spcAft>
              <a:buFont typeface="Arial" panose="020B0604020202020204" pitchFamily="34" charset="0"/>
              <a:buChar char="•"/>
              <a:defRPr sz="1800" kern="1200">
                <a:solidFill>
                  <a:schemeClr val="bg2"/>
                </a:solidFill>
                <a:latin typeface="+mn-lt"/>
                <a:ea typeface="+mn-ea"/>
                <a:cs typeface="+mn-cs"/>
              </a:defRPr>
            </a:lvl4pPr>
            <a:lvl5pPr marL="0" indent="0" algn="l" defTabSz="914400" rtl="0" eaLnBrk="1" latinLnBrk="0" hangingPunct="1">
              <a:lnSpc>
                <a:spcPct val="100000"/>
              </a:lnSpc>
              <a:spcBef>
                <a:spcPts val="0"/>
              </a:spcBef>
              <a:spcAft>
                <a:spcPts val="1800"/>
              </a:spcAft>
              <a:buFontTx/>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solidFill>
                  <a:schemeClr val="tx2"/>
                </a:solidFill>
              </a:rPr>
              <a:t>Used in the wrong hands, AI can make scams harder to detect. What might this look like?</a:t>
            </a:r>
          </a:p>
        </p:txBody>
      </p:sp>
      <p:pic>
        <p:nvPicPr>
          <p:cNvPr id="2" name="Graphic 1">
            <a:extLst>
              <a:ext uri="{FF2B5EF4-FFF2-40B4-BE49-F238E27FC236}">
                <a16:creationId xmlns:a16="http://schemas.microsoft.com/office/drawing/2014/main" id="{12B052EF-AD77-3A36-A97D-88B4296E4FC8}"/>
              </a:ext>
            </a:extLst>
          </p:cNvPr>
          <p:cNvPicPr/>
          <p:nvPr/>
        </p:nvPicPr>
        <p:blipFill>
          <a:blip r:embed="rId2">
            <a:extLst>
              <a:ext uri="{96DAC541-7B7A-43D3-8B79-37D633B846F1}">
                <asvg:svgBlip xmlns:asvg="http://schemas.microsoft.com/office/drawing/2016/SVG/main" r:embed="rId3"/>
              </a:ext>
            </a:extLst>
          </a:blip>
          <a:stretch>
            <a:fillRect/>
          </a:stretch>
        </p:blipFill>
        <p:spPr>
          <a:xfrm>
            <a:off x="5586480" y="5965190"/>
            <a:ext cx="540000" cy="540000"/>
          </a:xfrm>
          <a:prstGeom prst="rect">
            <a:avLst/>
          </a:prstGeom>
        </p:spPr>
      </p:pic>
      <p:pic>
        <p:nvPicPr>
          <p:cNvPr id="13" name="Picture Placeholder 12" descr="A finger pointing at a shield&#10;&#10;AI-generated content may be incorrect.">
            <a:extLst>
              <a:ext uri="{FF2B5EF4-FFF2-40B4-BE49-F238E27FC236}">
                <a16:creationId xmlns:a16="http://schemas.microsoft.com/office/drawing/2014/main" id="{DF75E920-C803-2337-C349-FDBACAF41378}"/>
              </a:ext>
            </a:extLst>
          </p:cNvPr>
          <p:cNvPicPr>
            <a:picLocks noGrp="1" noChangeAspect="1"/>
          </p:cNvPicPr>
          <p:nvPr>
            <p:ph type="pic" sz="quarter" idx="13"/>
          </p:nvPr>
        </p:nvPicPr>
        <p:blipFill>
          <a:blip r:embed="rId4"/>
          <a:srcRect l="19953" t="11448" r="8766" b="7436"/>
          <a:stretch>
            <a:fillRect/>
          </a:stretch>
        </p:blipFill>
        <p:spPr>
          <a:xfrm>
            <a:off x="6272371" y="0"/>
            <a:ext cx="5919629" cy="6858000"/>
          </a:xfrm>
        </p:spPr>
      </p:pic>
    </p:spTree>
    <p:extLst>
      <p:ext uri="{BB962C8B-B14F-4D97-AF65-F5344CB8AC3E}">
        <p14:creationId xmlns:p14="http://schemas.microsoft.com/office/powerpoint/2010/main" val="2150662565"/>
      </p:ext>
    </p:extLst>
  </p:cSld>
  <p:clrMapOvr>
    <a:masterClrMapping/>
  </p:clrMapOvr>
</p:sld>
</file>

<file path=ppt/theme/theme1.xml><?xml version="1.0" encoding="utf-8"?>
<a:theme xmlns:a="http://schemas.openxmlformats.org/drawingml/2006/main" name="Black">
  <a:themeElements>
    <a:clrScheme name="Samsung">
      <a:dk1>
        <a:srgbClr val="000000"/>
      </a:dk1>
      <a:lt1>
        <a:srgbClr val="FFFFFF"/>
      </a:lt1>
      <a:dk2>
        <a:srgbClr val="000000"/>
      </a:dk2>
      <a:lt2>
        <a:srgbClr val="FFFFFF"/>
      </a:lt2>
      <a:accent1>
        <a:srgbClr val="192899"/>
      </a:accent1>
      <a:accent2>
        <a:srgbClr val="0077C8"/>
      </a:accent2>
      <a:accent3>
        <a:srgbClr val="FFB546"/>
      </a:accent3>
      <a:accent4>
        <a:srgbClr val="FF4337"/>
      </a:accent4>
      <a:accent5>
        <a:srgbClr val="00C3B2"/>
      </a:accent5>
      <a:accent6>
        <a:srgbClr val="000000"/>
      </a:accent6>
      <a:hlink>
        <a:srgbClr val="000000"/>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ite">
  <a:themeElements>
    <a:clrScheme name="Samsung">
      <a:dk1>
        <a:srgbClr val="000000"/>
      </a:dk1>
      <a:lt1>
        <a:srgbClr val="FFFFFF"/>
      </a:lt1>
      <a:dk2>
        <a:srgbClr val="000000"/>
      </a:dk2>
      <a:lt2>
        <a:srgbClr val="FFFFFF"/>
      </a:lt2>
      <a:accent1>
        <a:srgbClr val="192899"/>
      </a:accent1>
      <a:accent2>
        <a:srgbClr val="0077C8"/>
      </a:accent2>
      <a:accent3>
        <a:srgbClr val="FFB546"/>
      </a:accent3>
      <a:accent4>
        <a:srgbClr val="FF4337"/>
      </a:accent4>
      <a:accent5>
        <a:srgbClr val="00C3B2"/>
      </a:accent5>
      <a:accent6>
        <a:srgbClr val="000000"/>
      </a:accent6>
      <a:hlink>
        <a:srgbClr val="000000"/>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4ba84b-2cd7-44ba-af4f-114c7844ae9c">
      <Terms xmlns="http://schemas.microsoft.com/office/infopath/2007/PartnerControls"/>
    </lcf76f155ced4ddcb4097134ff3c332f>
    <TaxCatchAll xmlns="7c9305d7-1678-409e-a988-999355e8c416"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23B8A1E18A1C4F9FBCD26320113EB3" ma:contentTypeVersion="18" ma:contentTypeDescription="Create a new document." ma:contentTypeScope="" ma:versionID="49959b4c26c3532590ba6ab1a4acb039">
  <xsd:schema xmlns:xsd="http://www.w3.org/2001/XMLSchema" xmlns:xs="http://www.w3.org/2001/XMLSchema" xmlns:p="http://schemas.microsoft.com/office/2006/metadata/properties" xmlns:ns1="http://schemas.microsoft.com/sharepoint/v3" xmlns:ns2="4d4ba84b-2cd7-44ba-af4f-114c7844ae9c" xmlns:ns3="7c9305d7-1678-409e-a988-999355e8c416" targetNamespace="http://schemas.microsoft.com/office/2006/metadata/properties" ma:root="true" ma:fieldsID="2118ecb9dbe2149d3952021231aa8771" ns1:_="" ns2:_="" ns3:_="">
    <xsd:import namespace="http://schemas.microsoft.com/sharepoint/v3"/>
    <xsd:import namespace="4d4ba84b-2cd7-44ba-af4f-114c7844ae9c"/>
    <xsd:import namespace="7c9305d7-1678-409e-a988-999355e8c4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4ba84b-2cd7-44ba-af4f-114c7844a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96d1713-ebe0-4b3b-970c-2544ea2906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9305d7-1678-409e-a988-999355e8c4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ce0d03d-a2ef-4cd9-b36d-968a23777651}" ma:internalName="TaxCatchAll" ma:showField="CatchAllData" ma:web="7c9305d7-1678-409e-a988-999355e8c4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F5ED7D-73DF-413C-995B-D9E20822B790}">
  <ds:schemaRefs>
    <ds:schemaRef ds:uri="http://schemas.microsoft.com/sharepoint/v3"/>
    <ds:schemaRef ds:uri="http://purl.org/dc/dcmitype/"/>
    <ds:schemaRef ds:uri="http://schemas.microsoft.com/office/2006/metadata/properties"/>
    <ds:schemaRef ds:uri="http://schemas.microsoft.com/office/infopath/2007/PartnerControls"/>
    <ds:schemaRef ds:uri="http://purl.org/dc/terms/"/>
    <ds:schemaRef ds:uri="http://schemas.microsoft.com/office/2006/documentManagement/types"/>
    <ds:schemaRef ds:uri="4d4ba84b-2cd7-44ba-af4f-114c7844ae9c"/>
    <ds:schemaRef ds:uri="http://schemas.openxmlformats.org/package/2006/metadata/core-properties"/>
    <ds:schemaRef ds:uri="7c9305d7-1678-409e-a988-999355e8c416"/>
    <ds:schemaRef ds:uri="http://www.w3.org/XML/1998/namespace"/>
    <ds:schemaRef ds:uri="http://purl.org/dc/elements/1.1/"/>
  </ds:schemaRefs>
</ds:datastoreItem>
</file>

<file path=customXml/itemProps2.xml><?xml version="1.0" encoding="utf-8"?>
<ds:datastoreItem xmlns:ds="http://schemas.openxmlformats.org/officeDocument/2006/customXml" ds:itemID="{65A4478A-7359-46D5-B2A7-2BDDB171A915}"/>
</file>

<file path=customXml/itemProps3.xml><?xml version="1.0" encoding="utf-8"?>
<ds:datastoreItem xmlns:ds="http://schemas.openxmlformats.org/officeDocument/2006/customXml" ds:itemID="{2E9A6CBC-FBD3-4F44-A817-6495530FEB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442</TotalTime>
  <Words>3656</Words>
  <Application>Microsoft Macintosh PowerPoint</Application>
  <PresentationFormat>Widescreen</PresentationFormat>
  <Paragraphs>330</Paragraphs>
  <Slides>32</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Arial,Sans-Serif</vt:lpstr>
      <vt:lpstr>Calibri</vt:lpstr>
      <vt:lpstr>Century Gothic</vt:lpstr>
      <vt:lpstr>Segoe UI</vt:lpstr>
      <vt:lpstr>Wingdings,Sans-Serif</vt:lpstr>
      <vt:lpstr>Black</vt:lpstr>
      <vt:lpstr>White</vt:lpstr>
      <vt:lpstr>Using AI</vt:lpstr>
      <vt:lpstr>What is Artificial intelligence (AI)?  ​</vt:lpstr>
      <vt:lpstr>Types of AI ​</vt:lpstr>
      <vt:lpstr>AI in daily life </vt:lpstr>
      <vt:lpstr>The cost of AI</vt:lpstr>
      <vt:lpstr>AI for health</vt:lpstr>
      <vt:lpstr>AI for Education</vt:lpstr>
      <vt:lpstr>AI for Environment</vt:lpstr>
      <vt:lpstr>AI for Security</vt:lpstr>
      <vt:lpstr>AI and Samsung</vt:lpstr>
      <vt:lpstr>Power up your ideas with AI ​</vt:lpstr>
      <vt:lpstr>The limits of AI </vt:lpstr>
      <vt:lpstr>Top tips for using AI responsibly</vt:lpstr>
      <vt:lpstr>1. Have a go yourself first </vt:lpstr>
      <vt:lpstr>2. Watch what you share</vt:lpstr>
      <vt:lpstr>3. Use specific prompts </vt:lpstr>
      <vt:lpstr>3. Use specific prompts</vt:lpstr>
      <vt:lpstr>4. Check facts </vt:lpstr>
      <vt:lpstr>5. Think critically</vt:lpstr>
      <vt:lpstr>NOW PRACTISE!</vt:lpstr>
      <vt:lpstr>Your turn</vt:lpstr>
      <vt:lpstr>Your turn</vt:lpstr>
      <vt:lpstr>Your turn</vt:lpstr>
      <vt:lpstr>Your turn</vt:lpstr>
      <vt:lpstr>Samsung Solve for Tomorrow</vt:lpstr>
      <vt:lpstr>Define your problem</vt:lpstr>
      <vt:lpstr>Ideate – Coming up with ideas</vt:lpstr>
      <vt:lpstr>Ideate – Coming up with ideas</vt:lpstr>
      <vt:lpstr>Ideate – Refining ideas</vt:lpstr>
      <vt:lpstr>Naming your project</vt:lpstr>
      <vt:lpstr>Prototype and entry form </vt:lpstr>
      <vt:lpstr>SolveforTomorrowUK.com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Marks</dc:creator>
  <cp:lastModifiedBy>Olivia Boss</cp:lastModifiedBy>
  <cp:revision>10</cp:revision>
  <dcterms:created xsi:type="dcterms:W3CDTF">2025-09-25T12:59:53Z</dcterms:created>
  <dcterms:modified xsi:type="dcterms:W3CDTF">2026-01-02T09:20:04Z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060ba49-85b5-4940-8eba-7262636c4bd4_Enabled">
    <vt:lpwstr>true</vt:lpwstr>
  </property>
  <property fmtid="{D5CDD505-2E9C-101B-9397-08002B2CF9AE}" pid="3" name="MSIP_Label_1060ba49-85b5-4940-8eba-7262636c4bd4_SetDate">
    <vt:lpwstr>2025-09-25T13:52:44Z</vt:lpwstr>
  </property>
  <property fmtid="{D5CDD505-2E9C-101B-9397-08002B2CF9AE}" pid="4" name="MSIP_Label_1060ba49-85b5-4940-8eba-7262636c4bd4_Method">
    <vt:lpwstr>Standard</vt:lpwstr>
  </property>
  <property fmtid="{D5CDD505-2E9C-101B-9397-08002B2CF9AE}" pid="5" name="MSIP_Label_1060ba49-85b5-4940-8eba-7262636c4bd4_Name">
    <vt:lpwstr>M365 Sensitivity Label</vt:lpwstr>
  </property>
  <property fmtid="{D5CDD505-2E9C-101B-9397-08002B2CF9AE}" pid="6" name="MSIP_Label_1060ba49-85b5-4940-8eba-7262636c4bd4_SiteId">
    <vt:lpwstr>6015290b-b796-4db2-9179-ecd5c9b3739d</vt:lpwstr>
  </property>
  <property fmtid="{D5CDD505-2E9C-101B-9397-08002B2CF9AE}" pid="7" name="MSIP_Label_1060ba49-85b5-4940-8eba-7262636c4bd4_ActionId">
    <vt:lpwstr>ab61b044-ed79-4e57-be07-043a689ac052</vt:lpwstr>
  </property>
  <property fmtid="{D5CDD505-2E9C-101B-9397-08002B2CF9AE}" pid="8" name="MSIP_Label_1060ba49-85b5-4940-8eba-7262636c4bd4_ContentBits">
    <vt:lpwstr>0</vt:lpwstr>
  </property>
  <property fmtid="{D5CDD505-2E9C-101B-9397-08002B2CF9AE}" pid="9" name="MSIP_Label_1060ba49-85b5-4940-8eba-7262636c4bd4_Tag">
    <vt:lpwstr>50, 3, 0, 1</vt:lpwstr>
  </property>
  <property fmtid="{D5CDD505-2E9C-101B-9397-08002B2CF9AE}" pid="10" name="ContentTypeId">
    <vt:lpwstr>0x0101005123B8A1E18A1C4F9FBCD26320113EB3</vt:lpwstr>
  </property>
  <property fmtid="{D5CDD505-2E9C-101B-9397-08002B2CF9AE}" pid="11" name="MediaServiceImageTags">
    <vt:lpwstr/>
  </property>
  <property fmtid="{D5CDD505-2E9C-101B-9397-08002B2CF9AE}" pid="12" name="Order">
    <vt:r8>114300</vt:r8>
  </property>
  <property fmtid="{D5CDD505-2E9C-101B-9397-08002B2CF9AE}" pid="13" name="xd_Signature">
    <vt:bool>false</vt:bool>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ies>
</file>